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76" r:id="rId4"/>
    <p:sldMasterId id="2147483777" r:id="rId5"/>
    <p:sldMasterId id="2147483778" r:id="rId6"/>
    <p:sldMasterId id="2147483779" r:id="rId7"/>
    <p:sldMasterId id="2147483780" r:id="rId8"/>
    <p:sldMasterId id="214748378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Lst>
  <p:sldSz cy="5143500" cx="9144000"/>
  <p:notesSz cx="6858000" cy="9144000"/>
  <p:embeddedFontLst>
    <p:embeddedFont>
      <p:font typeface="Hanken Grotesk Medium"/>
      <p:regular r:id="rId21"/>
      <p:bold r:id="rId22"/>
      <p:italic r:id="rId23"/>
      <p:boldItalic r:id="rId24"/>
    </p:embeddedFont>
    <p:embeddedFont>
      <p:font typeface="Hanken Grotesk"/>
      <p:regular r:id="rId25"/>
      <p:bold r:id="rId26"/>
      <p:italic r:id="rId27"/>
      <p:boldItalic r:id="rId28"/>
    </p:embeddedFont>
    <p:embeddedFont>
      <p:font typeface="Hanken Grotesk SemiBold"/>
      <p:regular r:id="rId29"/>
      <p:bold r:id="rId30"/>
      <p:italic r:id="rId31"/>
      <p:boldItalic r:id="rId32"/>
    </p:embeddedFont>
    <p:embeddedFont>
      <p:font typeface="Inter"/>
      <p:regular r:id="rId33"/>
      <p:bold r:id="rId34"/>
      <p:italic r:id="rId35"/>
      <p:boldItalic r:id="rId36"/>
    </p:embeddedFont>
    <p:embeddedFont>
      <p:font typeface="Libre Franklin Medium"/>
      <p:regular r:id="rId37"/>
      <p:bold r:id="rId38"/>
      <p:italic r:id="rId39"/>
      <p:boldItalic r:id="rId40"/>
    </p:embeddedFont>
    <p:embeddedFont>
      <p:font typeface="Inter Black"/>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Medium-boldItalic.fntdata"/><Relationship Id="rId20" Type="http://schemas.openxmlformats.org/officeDocument/2006/relationships/slide" Target="slides/slide10.xml"/><Relationship Id="rId42" Type="http://schemas.openxmlformats.org/officeDocument/2006/relationships/font" Target="fonts/InterBlack-boldItalic.fntdata"/><Relationship Id="rId41" Type="http://schemas.openxmlformats.org/officeDocument/2006/relationships/font" Target="fonts/InterBlack-bold.fntdata"/><Relationship Id="rId22" Type="http://schemas.openxmlformats.org/officeDocument/2006/relationships/font" Target="fonts/HankenGroteskMedium-bold.fntdata"/><Relationship Id="rId21" Type="http://schemas.openxmlformats.org/officeDocument/2006/relationships/font" Target="fonts/HankenGroteskMedium-regular.fntdata"/><Relationship Id="rId24" Type="http://schemas.openxmlformats.org/officeDocument/2006/relationships/font" Target="fonts/HankenGroteskMedium-boldItalic.fntdata"/><Relationship Id="rId23" Type="http://schemas.openxmlformats.org/officeDocument/2006/relationships/font" Target="fonts/HankenGroteskMedium-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HankenGrotesk-bold.fntdata"/><Relationship Id="rId25" Type="http://schemas.openxmlformats.org/officeDocument/2006/relationships/font" Target="fonts/HankenGrotesk-regular.fntdata"/><Relationship Id="rId28" Type="http://schemas.openxmlformats.org/officeDocument/2006/relationships/font" Target="fonts/HankenGrotesk-boldItalic.fntdata"/><Relationship Id="rId27" Type="http://schemas.openxmlformats.org/officeDocument/2006/relationships/font" Target="fonts/HankenGrotesk-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ankenGroteskSemiBold-regular.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HankenGroteskSemiBold-italic.fntdata"/><Relationship Id="rId30" Type="http://schemas.openxmlformats.org/officeDocument/2006/relationships/font" Target="fonts/HankenGroteskSemiBold-bold.fntdata"/><Relationship Id="rId11" Type="http://schemas.openxmlformats.org/officeDocument/2006/relationships/slide" Target="slides/slide1.xml"/><Relationship Id="rId33" Type="http://schemas.openxmlformats.org/officeDocument/2006/relationships/font" Target="fonts/Inter-regular.fntdata"/><Relationship Id="rId10" Type="http://schemas.openxmlformats.org/officeDocument/2006/relationships/notesMaster" Target="notesMasters/notesMaster1.xml"/><Relationship Id="rId32" Type="http://schemas.openxmlformats.org/officeDocument/2006/relationships/font" Target="fonts/HankenGroteskSemiBold-boldItalic.fntdata"/><Relationship Id="rId13" Type="http://schemas.openxmlformats.org/officeDocument/2006/relationships/slide" Target="slides/slide3.xml"/><Relationship Id="rId35" Type="http://schemas.openxmlformats.org/officeDocument/2006/relationships/font" Target="fonts/Inter-italic.fntdata"/><Relationship Id="rId12" Type="http://schemas.openxmlformats.org/officeDocument/2006/relationships/slide" Target="slides/slide2.xml"/><Relationship Id="rId34" Type="http://schemas.openxmlformats.org/officeDocument/2006/relationships/font" Target="fonts/Inter-bold.fntdata"/><Relationship Id="rId15" Type="http://schemas.openxmlformats.org/officeDocument/2006/relationships/slide" Target="slides/slide5.xml"/><Relationship Id="rId37" Type="http://schemas.openxmlformats.org/officeDocument/2006/relationships/font" Target="fonts/LibreFranklinMedium-regular.fntdata"/><Relationship Id="rId14" Type="http://schemas.openxmlformats.org/officeDocument/2006/relationships/slide" Target="slides/slide4.xml"/><Relationship Id="rId36" Type="http://schemas.openxmlformats.org/officeDocument/2006/relationships/font" Target="fonts/Inter-boldItalic.fntdata"/><Relationship Id="rId17" Type="http://schemas.openxmlformats.org/officeDocument/2006/relationships/slide" Target="slides/slide7.xml"/><Relationship Id="rId39" Type="http://schemas.openxmlformats.org/officeDocument/2006/relationships/font" Target="fonts/LibreFranklinMedium-italic.fntdata"/><Relationship Id="rId16" Type="http://schemas.openxmlformats.org/officeDocument/2006/relationships/slide" Target="slides/slide6.xml"/><Relationship Id="rId38" Type="http://schemas.openxmlformats.org/officeDocument/2006/relationships/font" Target="fonts/LibreFranklinMedium-bold.fntdata"/><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SLIDES_API75192560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SLIDES_API7519256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SLIDES_API751925605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SLIDES_API751925605_16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SLIDES_API751925605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SLIDES_API751925605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SLIDES_API16867583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SLIDES_API16867583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SLIDES_API751925605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SLIDES_API751925605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SLIDES_API751925605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SLIDES_API751925605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SLIDES_API751925605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SLIDES_API751925605_10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SLIDES_API751925605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SLIDES_API751925605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SLIDES_API751925605_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SLIDES_API751925605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SLIDES_API751925605_1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SLIDES_API751925605_1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1">
  <p:cSld name="CUSTOM_3_2_1_1_1_1_2_1">
    <p:bg>
      <p:bgPr>
        <a:solidFill>
          <a:schemeClr val="lt2"/>
        </a:solidFill>
      </p:bgPr>
    </p:bg>
    <p:spTree>
      <p:nvGrpSpPr>
        <p:cNvPr id="648" name="Shape 648"/>
        <p:cNvGrpSpPr/>
        <p:nvPr/>
      </p:nvGrpSpPr>
      <p:grpSpPr>
        <a:xfrm>
          <a:off x="0" y="0"/>
          <a:ext cx="0" cy="0"/>
          <a:chOff x="0" y="0"/>
          <a:chExt cx="0" cy="0"/>
        </a:xfrm>
      </p:grpSpPr>
      <p:sp>
        <p:nvSpPr>
          <p:cNvPr id="649" name="Google Shape;649;p105"/>
          <p:cNvSpPr txBox="1"/>
          <p:nvPr>
            <p:ph idx="1" type="body"/>
          </p:nvPr>
        </p:nvSpPr>
        <p:spPr>
          <a:xfrm>
            <a:off x="457225" y="1589847"/>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50" name="Google Shape;650;p105"/>
          <p:cNvSpPr txBox="1"/>
          <p:nvPr>
            <p:ph idx="2" type="body"/>
          </p:nvPr>
        </p:nvSpPr>
        <p:spPr>
          <a:xfrm>
            <a:off x="4704575" y="1589800"/>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51" name="Google Shape;651;p105"/>
          <p:cNvSpPr txBox="1"/>
          <p:nvPr>
            <p:ph idx="3" type="subTitle"/>
          </p:nvPr>
        </p:nvSpPr>
        <p:spPr>
          <a:xfrm>
            <a:off x="457225" y="1141300"/>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52" name="Google Shape;652;p105"/>
          <p:cNvSpPr txBox="1"/>
          <p:nvPr>
            <p:ph idx="4" type="subTitle"/>
          </p:nvPr>
        </p:nvSpPr>
        <p:spPr>
          <a:xfrm>
            <a:off x="4704451" y="1141300"/>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53" name="Google Shape;653;p10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54" name="Google Shape;654;p105"/>
          <p:cNvSpPr txBox="1"/>
          <p:nvPr>
            <p:ph idx="5" type="body"/>
          </p:nvPr>
        </p:nvSpPr>
        <p:spPr>
          <a:xfrm>
            <a:off x="457225" y="3418672"/>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55" name="Google Shape;655;p105"/>
          <p:cNvSpPr txBox="1"/>
          <p:nvPr>
            <p:ph idx="6" type="body"/>
          </p:nvPr>
        </p:nvSpPr>
        <p:spPr>
          <a:xfrm>
            <a:off x="4704575" y="3418625"/>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56" name="Google Shape;656;p105"/>
          <p:cNvSpPr txBox="1"/>
          <p:nvPr>
            <p:ph idx="7" type="subTitle"/>
          </p:nvPr>
        </p:nvSpPr>
        <p:spPr>
          <a:xfrm>
            <a:off x="457225" y="2970125"/>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57" name="Google Shape;657;p105"/>
          <p:cNvSpPr txBox="1"/>
          <p:nvPr>
            <p:ph idx="8" type="subTitle"/>
          </p:nvPr>
        </p:nvSpPr>
        <p:spPr>
          <a:xfrm>
            <a:off x="4704451" y="2970125"/>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1">
  <p:cSld name="CUSTOM_3_2_1_1_2_1">
    <p:spTree>
      <p:nvGrpSpPr>
        <p:cNvPr id="658" name="Shape 658"/>
        <p:cNvGrpSpPr/>
        <p:nvPr/>
      </p:nvGrpSpPr>
      <p:grpSpPr>
        <a:xfrm>
          <a:off x="0" y="0"/>
          <a:ext cx="0" cy="0"/>
          <a:chOff x="0" y="0"/>
          <a:chExt cx="0" cy="0"/>
        </a:xfrm>
      </p:grpSpPr>
      <p:sp>
        <p:nvSpPr>
          <p:cNvPr id="659" name="Google Shape;659;p106"/>
          <p:cNvSpPr txBox="1"/>
          <p:nvPr>
            <p:ph idx="1" type="body"/>
          </p:nvPr>
        </p:nvSpPr>
        <p:spPr>
          <a:xfrm>
            <a:off x="489150"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660" name="Google Shape;660;p106"/>
          <p:cNvSpPr txBox="1"/>
          <p:nvPr>
            <p:ph idx="2" type="body"/>
          </p:nvPr>
        </p:nvSpPr>
        <p:spPr>
          <a:xfrm>
            <a:off x="2571054"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661" name="Google Shape;661;p106"/>
          <p:cNvSpPr txBox="1"/>
          <p:nvPr>
            <p:ph idx="3" type="body"/>
          </p:nvPr>
        </p:nvSpPr>
        <p:spPr>
          <a:xfrm>
            <a:off x="4652957"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662" name="Google Shape;662;p10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63" name="Google Shape;663;p106"/>
          <p:cNvSpPr txBox="1"/>
          <p:nvPr>
            <p:ph idx="4" type="body"/>
          </p:nvPr>
        </p:nvSpPr>
        <p:spPr>
          <a:xfrm>
            <a:off x="6734864"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8" name="Shape 668"/>
        <p:cNvGrpSpPr/>
        <p:nvPr/>
      </p:nvGrpSpPr>
      <p:grpSpPr>
        <a:xfrm>
          <a:off x="0" y="0"/>
          <a:ext cx="0" cy="0"/>
          <a:chOff x="0" y="0"/>
          <a:chExt cx="0" cy="0"/>
        </a:xfrm>
      </p:grpSpPr>
      <p:sp>
        <p:nvSpPr>
          <p:cNvPr id="669" name="Google Shape;669;p108"/>
          <p:cNvSpPr txBox="1"/>
          <p:nvPr>
            <p:ph type="ctrTitle"/>
          </p:nvPr>
        </p:nvSpPr>
        <p:spPr>
          <a:xfrm>
            <a:off x="1029150" y="1563750"/>
            <a:ext cx="5715000" cy="2016000"/>
          </a:xfrm>
          <a:prstGeom prst="rect">
            <a:avLst/>
          </a:prstGeom>
        </p:spPr>
        <p:txBody>
          <a:bodyPr anchorCtr="0" anchor="ctr" bIns="91425" lIns="91425" spcFirstLastPara="1" rIns="91425" wrap="square" tIns="91425">
            <a:normAutofit/>
          </a:bodyPr>
          <a:lstStyle>
            <a:lvl1pPr lvl="0">
              <a:spcBef>
                <a:spcPts val="0"/>
              </a:spcBef>
              <a:spcAft>
                <a:spcPts val="0"/>
              </a:spcAft>
              <a:buSzPts val="4000"/>
              <a:buFont typeface="Hanken Grotesk"/>
              <a:buNone/>
              <a:defRPr b="1" sz="4000">
                <a:latin typeface="Hanken Grotesk"/>
                <a:ea typeface="Hanken Grotesk"/>
                <a:cs typeface="Hanken Grotesk"/>
                <a:sym typeface="Hanken Grotesk"/>
              </a:defRPr>
            </a:lvl1pPr>
            <a:lvl2pPr lvl="1" algn="ctr">
              <a:spcBef>
                <a:spcPts val="0"/>
              </a:spcBef>
              <a:spcAft>
                <a:spcPts val="0"/>
              </a:spcAft>
              <a:buSzPts val="4000"/>
              <a:buFont typeface="Hanken Grotesk"/>
              <a:buNone/>
              <a:defRPr b="1" sz="4000">
                <a:latin typeface="Hanken Grotesk"/>
                <a:ea typeface="Hanken Grotesk"/>
                <a:cs typeface="Hanken Grotesk"/>
                <a:sym typeface="Hanken Grotesk"/>
              </a:defRPr>
            </a:lvl2pPr>
            <a:lvl3pPr lvl="2" algn="ctr">
              <a:spcBef>
                <a:spcPts val="0"/>
              </a:spcBef>
              <a:spcAft>
                <a:spcPts val="0"/>
              </a:spcAft>
              <a:buSzPts val="4000"/>
              <a:buFont typeface="Hanken Grotesk"/>
              <a:buNone/>
              <a:defRPr b="1" sz="4000">
                <a:latin typeface="Hanken Grotesk"/>
                <a:ea typeface="Hanken Grotesk"/>
                <a:cs typeface="Hanken Grotesk"/>
                <a:sym typeface="Hanken Grotesk"/>
              </a:defRPr>
            </a:lvl3pPr>
            <a:lvl4pPr lvl="3" algn="ctr">
              <a:spcBef>
                <a:spcPts val="0"/>
              </a:spcBef>
              <a:spcAft>
                <a:spcPts val="0"/>
              </a:spcAft>
              <a:buSzPts val="4000"/>
              <a:buFont typeface="Hanken Grotesk"/>
              <a:buNone/>
              <a:defRPr b="1" sz="4000">
                <a:latin typeface="Hanken Grotesk"/>
                <a:ea typeface="Hanken Grotesk"/>
                <a:cs typeface="Hanken Grotesk"/>
                <a:sym typeface="Hanken Grotesk"/>
              </a:defRPr>
            </a:lvl4pPr>
            <a:lvl5pPr lvl="4" algn="ctr">
              <a:spcBef>
                <a:spcPts val="0"/>
              </a:spcBef>
              <a:spcAft>
                <a:spcPts val="0"/>
              </a:spcAft>
              <a:buSzPts val="4000"/>
              <a:buFont typeface="Hanken Grotesk"/>
              <a:buNone/>
              <a:defRPr b="1" sz="4000">
                <a:latin typeface="Hanken Grotesk"/>
                <a:ea typeface="Hanken Grotesk"/>
                <a:cs typeface="Hanken Grotesk"/>
                <a:sym typeface="Hanken Grotesk"/>
              </a:defRPr>
            </a:lvl5pPr>
            <a:lvl6pPr lvl="5" algn="ctr">
              <a:spcBef>
                <a:spcPts val="0"/>
              </a:spcBef>
              <a:spcAft>
                <a:spcPts val="0"/>
              </a:spcAft>
              <a:buSzPts val="4000"/>
              <a:buFont typeface="Hanken Grotesk"/>
              <a:buNone/>
              <a:defRPr b="1" sz="4000">
                <a:latin typeface="Hanken Grotesk"/>
                <a:ea typeface="Hanken Grotesk"/>
                <a:cs typeface="Hanken Grotesk"/>
                <a:sym typeface="Hanken Grotesk"/>
              </a:defRPr>
            </a:lvl6pPr>
            <a:lvl7pPr lvl="6" algn="ctr">
              <a:spcBef>
                <a:spcPts val="0"/>
              </a:spcBef>
              <a:spcAft>
                <a:spcPts val="0"/>
              </a:spcAft>
              <a:buSzPts val="4000"/>
              <a:buFont typeface="Hanken Grotesk"/>
              <a:buNone/>
              <a:defRPr b="1" sz="4000">
                <a:latin typeface="Hanken Grotesk"/>
                <a:ea typeface="Hanken Grotesk"/>
                <a:cs typeface="Hanken Grotesk"/>
                <a:sym typeface="Hanken Grotesk"/>
              </a:defRPr>
            </a:lvl7pPr>
            <a:lvl8pPr lvl="7" algn="ctr">
              <a:spcBef>
                <a:spcPts val="0"/>
              </a:spcBef>
              <a:spcAft>
                <a:spcPts val="0"/>
              </a:spcAft>
              <a:buSzPts val="4000"/>
              <a:buFont typeface="Hanken Grotesk"/>
              <a:buNone/>
              <a:defRPr b="1" sz="4000">
                <a:latin typeface="Hanken Grotesk"/>
                <a:ea typeface="Hanken Grotesk"/>
                <a:cs typeface="Hanken Grotesk"/>
                <a:sym typeface="Hanken Grotesk"/>
              </a:defRPr>
            </a:lvl8pPr>
            <a:lvl9pPr lvl="8" algn="ctr">
              <a:spcBef>
                <a:spcPts val="0"/>
              </a:spcBef>
              <a:spcAft>
                <a:spcPts val="0"/>
              </a:spcAft>
              <a:buSzPts val="4000"/>
              <a:buFont typeface="Hanken Grotesk"/>
              <a:buNone/>
              <a:defRPr b="1" sz="4000">
                <a:latin typeface="Hanken Grotesk"/>
                <a:ea typeface="Hanken Grotesk"/>
                <a:cs typeface="Hanken Grotesk"/>
                <a:sym typeface="Hanken Grotesk"/>
              </a:defRPr>
            </a:lvl9pPr>
          </a:lstStyle>
          <a:p/>
        </p:txBody>
      </p:sp>
      <p:sp>
        <p:nvSpPr>
          <p:cNvPr id="670" name="Google Shape;670;p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E46962"/>
          </p15:clr>
        </p15:guide>
        <p15:guide id="2" pos="432">
          <p15:clr>
            <a:srgbClr val="E46962"/>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671" name="Shape 671"/>
        <p:cNvGrpSpPr/>
        <p:nvPr/>
      </p:nvGrpSpPr>
      <p:grpSpPr>
        <a:xfrm>
          <a:off x="0" y="0"/>
          <a:ext cx="0" cy="0"/>
          <a:chOff x="0" y="0"/>
          <a:chExt cx="0" cy="0"/>
        </a:xfrm>
      </p:grpSpPr>
      <p:sp>
        <p:nvSpPr>
          <p:cNvPr id="672" name="Google Shape;672;p10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73" name="Google Shape;673;p109"/>
          <p:cNvSpPr txBox="1"/>
          <p:nvPr>
            <p:ph idx="1" type="body"/>
          </p:nvPr>
        </p:nvSpPr>
        <p:spPr>
          <a:xfrm>
            <a:off x="457200" y="1140000"/>
            <a:ext cx="41148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2_1">
    <p:spTree>
      <p:nvGrpSpPr>
        <p:cNvPr id="674" name="Shape 674"/>
        <p:cNvGrpSpPr/>
        <p:nvPr/>
      </p:nvGrpSpPr>
      <p:grpSpPr>
        <a:xfrm>
          <a:off x="0" y="0"/>
          <a:ext cx="0" cy="0"/>
          <a:chOff x="0" y="0"/>
          <a:chExt cx="0" cy="0"/>
        </a:xfrm>
      </p:grpSpPr>
      <p:sp>
        <p:nvSpPr>
          <p:cNvPr id="675" name="Google Shape;675;p110"/>
          <p:cNvSpPr txBox="1"/>
          <p:nvPr>
            <p:ph type="title"/>
          </p:nvPr>
        </p:nvSpPr>
        <p:spPr>
          <a:xfrm>
            <a:off x="411950" y="342900"/>
            <a:ext cx="8320200" cy="572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1">
  <p:cSld name="CUSTOM_2_1_1">
    <p:spTree>
      <p:nvGrpSpPr>
        <p:cNvPr id="676" name="Shape 676"/>
        <p:cNvGrpSpPr/>
        <p:nvPr/>
      </p:nvGrpSpPr>
      <p:grpSpPr>
        <a:xfrm>
          <a:off x="0" y="0"/>
          <a:ext cx="0" cy="0"/>
          <a:chOff x="0" y="0"/>
          <a:chExt cx="0" cy="0"/>
        </a:xfrm>
      </p:grpSpPr>
      <p:sp>
        <p:nvSpPr>
          <p:cNvPr id="677" name="Google Shape;677;p11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78" name="Google Shape;678;p111"/>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679" name="Shape 679"/>
        <p:cNvGrpSpPr/>
        <p:nvPr/>
      </p:nvGrpSpPr>
      <p:grpSpPr>
        <a:xfrm>
          <a:off x="0" y="0"/>
          <a:ext cx="0" cy="0"/>
          <a:chOff x="0" y="0"/>
          <a:chExt cx="0" cy="0"/>
        </a:xfrm>
      </p:grpSpPr>
      <p:sp>
        <p:nvSpPr>
          <p:cNvPr id="680" name="Google Shape;680;p11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81" name="Google Shape;681;p112"/>
          <p:cNvSpPr txBox="1"/>
          <p:nvPr>
            <p:ph idx="1" type="body"/>
          </p:nvPr>
        </p:nvSpPr>
        <p:spPr>
          <a:xfrm>
            <a:off x="457200" y="1140000"/>
            <a:ext cx="82296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p:cSld name="CUSTOM_3_2">
    <p:spTree>
      <p:nvGrpSpPr>
        <p:cNvPr id="682" name="Shape 682"/>
        <p:cNvGrpSpPr/>
        <p:nvPr/>
      </p:nvGrpSpPr>
      <p:grpSpPr>
        <a:xfrm>
          <a:off x="0" y="0"/>
          <a:ext cx="0" cy="0"/>
          <a:chOff x="0" y="0"/>
          <a:chExt cx="0" cy="0"/>
        </a:xfrm>
      </p:grpSpPr>
      <p:sp>
        <p:nvSpPr>
          <p:cNvPr id="683" name="Google Shape;683;p113"/>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84" name="Google Shape;684;p113"/>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85" name="Google Shape;685;p11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86" name="Google Shape;686;p113"/>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1">
  <p:cSld name="CUSTOM_3_2_3">
    <p:spTree>
      <p:nvGrpSpPr>
        <p:cNvPr id="687" name="Shape 687"/>
        <p:cNvGrpSpPr/>
        <p:nvPr/>
      </p:nvGrpSpPr>
      <p:grpSpPr>
        <a:xfrm>
          <a:off x="0" y="0"/>
          <a:ext cx="0" cy="0"/>
          <a:chOff x="0" y="0"/>
          <a:chExt cx="0" cy="0"/>
        </a:xfrm>
      </p:grpSpPr>
      <p:sp>
        <p:nvSpPr>
          <p:cNvPr id="688" name="Google Shape;688;p114"/>
          <p:cNvSpPr txBox="1"/>
          <p:nvPr>
            <p:ph idx="1" type="body"/>
          </p:nvPr>
        </p:nvSpPr>
        <p:spPr>
          <a:xfrm>
            <a:off x="457200" y="2361293"/>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89" name="Google Shape;689;p114"/>
          <p:cNvSpPr txBox="1"/>
          <p:nvPr>
            <p:ph idx="2" type="body"/>
          </p:nvPr>
        </p:nvSpPr>
        <p:spPr>
          <a:xfrm>
            <a:off x="457200" y="3582599"/>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90" name="Google Shape;690;p11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91" name="Google Shape;691;p114"/>
          <p:cNvSpPr txBox="1"/>
          <p:nvPr>
            <p:ph idx="3" type="body"/>
          </p:nvPr>
        </p:nvSpPr>
        <p:spPr>
          <a:xfrm>
            <a:off x="457200" y="1140000"/>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3">
  <p:cSld name="CUSTOM_3_2_2">
    <p:spTree>
      <p:nvGrpSpPr>
        <p:cNvPr id="692" name="Shape 692"/>
        <p:cNvGrpSpPr/>
        <p:nvPr/>
      </p:nvGrpSpPr>
      <p:grpSpPr>
        <a:xfrm>
          <a:off x="0" y="0"/>
          <a:ext cx="0" cy="0"/>
          <a:chOff x="0" y="0"/>
          <a:chExt cx="0" cy="0"/>
        </a:xfrm>
      </p:grpSpPr>
      <p:sp>
        <p:nvSpPr>
          <p:cNvPr id="693" name="Google Shape;693;p115"/>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94" name="Google Shape;694;p115"/>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95" name="Google Shape;695;p11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96" name="Google Shape;696;p115"/>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2">
  <p:cSld name="CUSTOM_3_2_1">
    <p:spTree>
      <p:nvGrpSpPr>
        <p:cNvPr id="697" name="Shape 697"/>
        <p:cNvGrpSpPr/>
        <p:nvPr/>
      </p:nvGrpSpPr>
      <p:grpSpPr>
        <a:xfrm>
          <a:off x="0" y="0"/>
          <a:ext cx="0" cy="0"/>
          <a:chOff x="0" y="0"/>
          <a:chExt cx="0" cy="0"/>
        </a:xfrm>
      </p:grpSpPr>
      <p:sp>
        <p:nvSpPr>
          <p:cNvPr id="698" name="Google Shape;698;p116"/>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99" name="Google Shape;699;p116"/>
          <p:cNvSpPr txBox="1"/>
          <p:nvPr>
            <p:ph idx="2" type="body"/>
          </p:nvPr>
        </p:nvSpPr>
        <p:spPr>
          <a:xfrm>
            <a:off x="32370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00" name="Google Shape;700;p116"/>
          <p:cNvSpPr txBox="1"/>
          <p:nvPr>
            <p:ph idx="3" type="body"/>
          </p:nvPr>
        </p:nvSpPr>
        <p:spPr>
          <a:xfrm>
            <a:off x="60168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01" name="Google Shape;701;p11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cxnSp>
        <p:nvCxnSpPr>
          <p:cNvPr id="702" name="Google Shape;702;p116"/>
          <p:cNvCxnSpPr/>
          <p:nvPr/>
        </p:nvCxnSpPr>
        <p:spPr>
          <a:xfrm>
            <a:off x="4572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703" name="Google Shape;703;p116"/>
          <p:cNvCxnSpPr/>
          <p:nvPr/>
        </p:nvCxnSpPr>
        <p:spPr>
          <a:xfrm>
            <a:off x="32370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704" name="Google Shape;704;p116"/>
          <p:cNvCxnSpPr/>
          <p:nvPr/>
        </p:nvCxnSpPr>
        <p:spPr>
          <a:xfrm>
            <a:off x="6016800" y="1599075"/>
            <a:ext cx="0" cy="21999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bg>
      <p:bgPr>
        <a:solidFill>
          <a:schemeClr val="lt2"/>
        </a:solidFill>
      </p:bgPr>
    </p:bg>
    <p:spTree>
      <p:nvGrpSpPr>
        <p:cNvPr id="705" name="Shape 705"/>
        <p:cNvGrpSpPr/>
        <p:nvPr/>
      </p:nvGrpSpPr>
      <p:grpSpPr>
        <a:xfrm>
          <a:off x="0" y="0"/>
          <a:ext cx="0" cy="0"/>
          <a:chOff x="0" y="0"/>
          <a:chExt cx="0" cy="0"/>
        </a:xfrm>
      </p:grpSpPr>
      <p:sp>
        <p:nvSpPr>
          <p:cNvPr id="706" name="Google Shape;706;p117"/>
          <p:cNvSpPr txBox="1"/>
          <p:nvPr>
            <p:ph type="title"/>
          </p:nvPr>
        </p:nvSpPr>
        <p:spPr>
          <a:xfrm>
            <a:off x="457200" y="448056"/>
            <a:ext cx="8229600" cy="576000"/>
          </a:xfrm>
          <a:prstGeom prst="rect">
            <a:avLst/>
          </a:prstGeom>
        </p:spPr>
        <p:txBody>
          <a:bodyPr anchorCtr="0" anchor="t"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707" name="Google Shape;707;p117"/>
          <p:cNvSpPr/>
          <p:nvPr/>
        </p:nvSpPr>
        <p:spPr>
          <a:xfrm>
            <a:off x="4572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08" name="Google Shape;708;p117"/>
          <p:cNvSpPr/>
          <p:nvPr/>
        </p:nvSpPr>
        <p:spPr>
          <a:xfrm>
            <a:off x="32370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09" name="Google Shape;709;p117"/>
          <p:cNvSpPr/>
          <p:nvPr/>
        </p:nvSpPr>
        <p:spPr>
          <a:xfrm>
            <a:off x="60168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710" name="Google Shape;710;p117"/>
          <p:cNvCxnSpPr/>
          <p:nvPr/>
        </p:nvCxnSpPr>
        <p:spPr>
          <a:xfrm flipH="1" rot="10800000">
            <a:off x="457200" y="4343400"/>
            <a:ext cx="2606100" cy="2100"/>
          </a:xfrm>
          <a:prstGeom prst="straightConnector1">
            <a:avLst/>
          </a:prstGeom>
          <a:noFill/>
          <a:ln cap="flat" cmpd="sng" w="38100">
            <a:solidFill>
              <a:schemeClr val="accent1"/>
            </a:solidFill>
            <a:prstDash val="solid"/>
            <a:round/>
            <a:headEnd len="med" w="med" type="none"/>
            <a:tailEnd len="med" w="med" type="none"/>
          </a:ln>
        </p:spPr>
      </p:cxnSp>
      <p:cxnSp>
        <p:nvCxnSpPr>
          <p:cNvPr id="711" name="Google Shape;711;p117"/>
          <p:cNvCxnSpPr/>
          <p:nvPr/>
        </p:nvCxnSpPr>
        <p:spPr>
          <a:xfrm flipH="1" rot="10800000">
            <a:off x="3237000" y="4343400"/>
            <a:ext cx="2606100" cy="2100"/>
          </a:xfrm>
          <a:prstGeom prst="straightConnector1">
            <a:avLst/>
          </a:prstGeom>
          <a:noFill/>
          <a:ln cap="flat" cmpd="sng" w="38100">
            <a:solidFill>
              <a:schemeClr val="accent3"/>
            </a:solidFill>
            <a:prstDash val="solid"/>
            <a:round/>
            <a:headEnd len="med" w="med" type="none"/>
            <a:tailEnd len="med" w="med" type="none"/>
          </a:ln>
        </p:spPr>
      </p:cxnSp>
      <p:cxnSp>
        <p:nvCxnSpPr>
          <p:cNvPr id="712" name="Google Shape;712;p117"/>
          <p:cNvCxnSpPr/>
          <p:nvPr/>
        </p:nvCxnSpPr>
        <p:spPr>
          <a:xfrm flipH="1" rot="10800000">
            <a:off x="6016800" y="4343400"/>
            <a:ext cx="2606100" cy="2100"/>
          </a:xfrm>
          <a:prstGeom prst="straightConnector1">
            <a:avLst/>
          </a:prstGeom>
          <a:noFill/>
          <a:ln cap="flat" cmpd="sng" w="38100">
            <a:solidFill>
              <a:schemeClr val="accent2"/>
            </a:solidFill>
            <a:prstDash val="solid"/>
            <a:round/>
            <a:headEnd len="med" w="med" type="none"/>
            <a:tailEnd len="med" w="med" type="none"/>
          </a:ln>
        </p:spPr>
      </p:cxnSp>
      <p:sp>
        <p:nvSpPr>
          <p:cNvPr id="713" name="Google Shape;713;p117"/>
          <p:cNvSpPr txBox="1"/>
          <p:nvPr>
            <p:ph idx="1" type="body"/>
          </p:nvPr>
        </p:nvSpPr>
        <p:spPr>
          <a:xfrm>
            <a:off x="4572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14" name="Google Shape;714;p117"/>
          <p:cNvSpPr txBox="1"/>
          <p:nvPr>
            <p:ph idx="2" type="body"/>
          </p:nvPr>
        </p:nvSpPr>
        <p:spPr>
          <a:xfrm>
            <a:off x="32370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15" name="Google Shape;715;p117"/>
          <p:cNvSpPr txBox="1"/>
          <p:nvPr>
            <p:ph idx="3" type="body"/>
          </p:nvPr>
        </p:nvSpPr>
        <p:spPr>
          <a:xfrm>
            <a:off x="6016800" y="1484573"/>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p:cSld name="CUSTOM_3_2_1_2">
    <p:spTree>
      <p:nvGrpSpPr>
        <p:cNvPr id="716" name="Shape 716"/>
        <p:cNvGrpSpPr/>
        <p:nvPr/>
      </p:nvGrpSpPr>
      <p:grpSpPr>
        <a:xfrm>
          <a:off x="0" y="0"/>
          <a:ext cx="0" cy="0"/>
          <a:chOff x="0" y="0"/>
          <a:chExt cx="0" cy="0"/>
        </a:xfrm>
      </p:grpSpPr>
      <p:sp>
        <p:nvSpPr>
          <p:cNvPr id="717" name="Google Shape;717;p118"/>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18" name="Google Shape;718;p118"/>
          <p:cNvSpPr txBox="1"/>
          <p:nvPr>
            <p:ph idx="2" type="body"/>
          </p:nvPr>
        </p:nvSpPr>
        <p:spPr>
          <a:xfrm>
            <a:off x="32370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19" name="Google Shape;719;p118"/>
          <p:cNvSpPr txBox="1"/>
          <p:nvPr>
            <p:ph idx="3" type="body"/>
          </p:nvPr>
        </p:nvSpPr>
        <p:spPr>
          <a:xfrm>
            <a:off x="60168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20" name="Google Shape;720;p11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1">
  <p:cSld name="CUSTOM_3_2_1_2_1">
    <p:spTree>
      <p:nvGrpSpPr>
        <p:cNvPr id="721" name="Shape 721"/>
        <p:cNvGrpSpPr/>
        <p:nvPr/>
      </p:nvGrpSpPr>
      <p:grpSpPr>
        <a:xfrm>
          <a:off x="0" y="0"/>
          <a:ext cx="0" cy="0"/>
          <a:chOff x="0" y="0"/>
          <a:chExt cx="0" cy="0"/>
        </a:xfrm>
      </p:grpSpPr>
      <p:sp>
        <p:nvSpPr>
          <p:cNvPr id="722" name="Google Shape;722;p119"/>
          <p:cNvSpPr txBox="1"/>
          <p:nvPr>
            <p:ph idx="1" type="subTitle"/>
          </p:nvPr>
        </p:nvSpPr>
        <p:spPr>
          <a:xfrm>
            <a:off x="32369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23" name="Google Shape;723;p119"/>
          <p:cNvSpPr txBox="1"/>
          <p:nvPr>
            <p:ph idx="2" type="subTitle"/>
          </p:nvPr>
        </p:nvSpPr>
        <p:spPr>
          <a:xfrm>
            <a:off x="60167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24" name="Google Shape;724;p119"/>
          <p:cNvSpPr txBox="1"/>
          <p:nvPr>
            <p:ph idx="3" type="subTitle"/>
          </p:nvPr>
        </p:nvSpPr>
        <p:spPr>
          <a:xfrm>
            <a:off x="457175"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25" name="Google Shape;725;p119"/>
          <p:cNvSpPr txBox="1"/>
          <p:nvPr>
            <p:ph idx="4" type="body"/>
          </p:nvPr>
        </p:nvSpPr>
        <p:spPr>
          <a:xfrm>
            <a:off x="4572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26" name="Google Shape;726;p119"/>
          <p:cNvSpPr txBox="1"/>
          <p:nvPr>
            <p:ph idx="5" type="body"/>
          </p:nvPr>
        </p:nvSpPr>
        <p:spPr>
          <a:xfrm>
            <a:off x="32370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27" name="Google Shape;727;p119"/>
          <p:cNvSpPr txBox="1"/>
          <p:nvPr>
            <p:ph idx="6" type="body"/>
          </p:nvPr>
        </p:nvSpPr>
        <p:spPr>
          <a:xfrm>
            <a:off x="60168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28" name="Google Shape;728;p11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p:cSld name="CUSTOM_3_2_1_1_2">
    <p:spTree>
      <p:nvGrpSpPr>
        <p:cNvPr id="729" name="Shape 729"/>
        <p:cNvGrpSpPr/>
        <p:nvPr/>
      </p:nvGrpSpPr>
      <p:grpSpPr>
        <a:xfrm>
          <a:off x="0" y="0"/>
          <a:ext cx="0" cy="0"/>
          <a:chOff x="0" y="0"/>
          <a:chExt cx="0" cy="0"/>
        </a:xfrm>
      </p:grpSpPr>
      <p:sp>
        <p:nvSpPr>
          <p:cNvPr id="730" name="Google Shape;730;p120"/>
          <p:cNvSpPr txBox="1"/>
          <p:nvPr>
            <p:ph idx="1" type="body"/>
          </p:nvPr>
        </p:nvSpPr>
        <p:spPr>
          <a:xfrm>
            <a:off x="4891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731" name="Google Shape;731;p120"/>
          <p:cNvSpPr txBox="1"/>
          <p:nvPr>
            <p:ph idx="2" type="body"/>
          </p:nvPr>
        </p:nvSpPr>
        <p:spPr>
          <a:xfrm>
            <a:off x="32689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732" name="Google Shape;732;p120"/>
          <p:cNvSpPr txBox="1"/>
          <p:nvPr>
            <p:ph idx="3" type="body"/>
          </p:nvPr>
        </p:nvSpPr>
        <p:spPr>
          <a:xfrm>
            <a:off x="60487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733" name="Google Shape;733;p12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5">
  <p:cSld name="CUSTOM_3_2_1_1_1">
    <p:bg>
      <p:bgPr>
        <a:solidFill>
          <a:schemeClr val="lt2"/>
        </a:solidFill>
      </p:bgPr>
    </p:bg>
    <p:spTree>
      <p:nvGrpSpPr>
        <p:cNvPr id="734" name="Shape 734"/>
        <p:cNvGrpSpPr/>
        <p:nvPr/>
      </p:nvGrpSpPr>
      <p:grpSpPr>
        <a:xfrm>
          <a:off x="0" y="0"/>
          <a:ext cx="0" cy="0"/>
          <a:chOff x="0" y="0"/>
          <a:chExt cx="0" cy="0"/>
        </a:xfrm>
      </p:grpSpPr>
      <p:sp>
        <p:nvSpPr>
          <p:cNvPr id="735" name="Google Shape;735;p121"/>
          <p:cNvSpPr txBox="1"/>
          <p:nvPr>
            <p:ph idx="1" type="body"/>
          </p:nvPr>
        </p:nvSpPr>
        <p:spPr>
          <a:xfrm>
            <a:off x="4572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36" name="Google Shape;736;p12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37" name="Google Shape;737;p121"/>
          <p:cNvSpPr/>
          <p:nvPr/>
        </p:nvSpPr>
        <p:spPr>
          <a:xfrm>
            <a:off x="4572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1</a:t>
            </a:r>
            <a:endParaRPr b="1" sz="1800">
              <a:solidFill>
                <a:schemeClr val="lt1"/>
              </a:solidFill>
              <a:latin typeface="Hanken Grotesk"/>
              <a:ea typeface="Hanken Grotesk"/>
              <a:cs typeface="Hanken Grotesk"/>
              <a:sym typeface="Hanken Grotesk"/>
            </a:endParaRPr>
          </a:p>
        </p:txBody>
      </p:sp>
      <p:sp>
        <p:nvSpPr>
          <p:cNvPr id="738" name="Google Shape;738;p121"/>
          <p:cNvSpPr/>
          <p:nvPr/>
        </p:nvSpPr>
        <p:spPr>
          <a:xfrm>
            <a:off x="32370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2</a:t>
            </a:r>
            <a:endParaRPr b="1" sz="1800">
              <a:solidFill>
                <a:schemeClr val="lt1"/>
              </a:solidFill>
              <a:latin typeface="Hanken Grotesk"/>
              <a:ea typeface="Hanken Grotesk"/>
              <a:cs typeface="Hanken Grotesk"/>
              <a:sym typeface="Hanken Grotesk"/>
            </a:endParaRPr>
          </a:p>
        </p:txBody>
      </p:sp>
      <p:sp>
        <p:nvSpPr>
          <p:cNvPr id="739" name="Google Shape;739;p121"/>
          <p:cNvSpPr/>
          <p:nvPr/>
        </p:nvSpPr>
        <p:spPr>
          <a:xfrm>
            <a:off x="60168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3</a:t>
            </a:r>
            <a:endParaRPr b="1" sz="1800">
              <a:solidFill>
                <a:schemeClr val="lt1"/>
              </a:solidFill>
              <a:latin typeface="Hanken Grotesk"/>
              <a:ea typeface="Hanken Grotesk"/>
              <a:cs typeface="Hanken Grotesk"/>
              <a:sym typeface="Hanken Grotesk"/>
            </a:endParaRPr>
          </a:p>
        </p:txBody>
      </p:sp>
      <p:sp>
        <p:nvSpPr>
          <p:cNvPr id="740" name="Google Shape;740;p121"/>
          <p:cNvSpPr txBox="1"/>
          <p:nvPr>
            <p:ph idx="2" type="body"/>
          </p:nvPr>
        </p:nvSpPr>
        <p:spPr>
          <a:xfrm>
            <a:off x="32370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41" name="Google Shape;741;p121"/>
          <p:cNvSpPr txBox="1"/>
          <p:nvPr>
            <p:ph idx="3" type="body"/>
          </p:nvPr>
        </p:nvSpPr>
        <p:spPr>
          <a:xfrm>
            <a:off x="60168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p:cSld name="CUSTOM_3_2_1_1_1_1">
    <p:bg>
      <p:bgPr>
        <a:solidFill>
          <a:schemeClr val="lt2"/>
        </a:solidFill>
      </p:bgPr>
    </p:bg>
    <p:spTree>
      <p:nvGrpSpPr>
        <p:cNvPr id="742" name="Shape 742"/>
        <p:cNvGrpSpPr/>
        <p:nvPr/>
      </p:nvGrpSpPr>
      <p:grpSpPr>
        <a:xfrm>
          <a:off x="0" y="0"/>
          <a:ext cx="0" cy="0"/>
          <a:chOff x="0" y="0"/>
          <a:chExt cx="0" cy="0"/>
        </a:xfrm>
      </p:grpSpPr>
      <p:sp>
        <p:nvSpPr>
          <p:cNvPr id="743" name="Google Shape;743;p122"/>
          <p:cNvSpPr txBox="1"/>
          <p:nvPr>
            <p:ph idx="1" type="body"/>
          </p:nvPr>
        </p:nvSpPr>
        <p:spPr>
          <a:xfrm>
            <a:off x="4572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44" name="Google Shape;744;p122"/>
          <p:cNvSpPr txBox="1"/>
          <p:nvPr>
            <p:ph idx="2" type="body"/>
          </p:nvPr>
        </p:nvSpPr>
        <p:spPr>
          <a:xfrm>
            <a:off x="3237075" y="19019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45" name="Google Shape;745;p122"/>
          <p:cNvSpPr txBox="1"/>
          <p:nvPr>
            <p:ph idx="3" type="body"/>
          </p:nvPr>
        </p:nvSpPr>
        <p:spPr>
          <a:xfrm>
            <a:off x="60168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46" name="Google Shape;746;p122"/>
          <p:cNvSpPr txBox="1"/>
          <p:nvPr>
            <p:ph idx="4" type="subTitle"/>
          </p:nvPr>
        </p:nvSpPr>
        <p:spPr>
          <a:xfrm>
            <a:off x="4572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47" name="Google Shape;747;p122"/>
          <p:cNvSpPr txBox="1"/>
          <p:nvPr>
            <p:ph idx="5" type="subTitle"/>
          </p:nvPr>
        </p:nvSpPr>
        <p:spPr>
          <a:xfrm>
            <a:off x="32370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48" name="Google Shape;748;p122"/>
          <p:cNvSpPr txBox="1"/>
          <p:nvPr>
            <p:ph idx="6" type="subTitle"/>
          </p:nvPr>
        </p:nvSpPr>
        <p:spPr>
          <a:xfrm>
            <a:off x="60168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49" name="Google Shape;749;p12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p:cSld name="CUSTOM_3_2_1_1_1_1_1">
    <p:bg>
      <p:bgPr>
        <a:solidFill>
          <a:schemeClr val="lt1"/>
        </a:solidFill>
      </p:bgPr>
    </p:bg>
    <p:spTree>
      <p:nvGrpSpPr>
        <p:cNvPr id="750" name="Shape 750"/>
        <p:cNvGrpSpPr/>
        <p:nvPr/>
      </p:nvGrpSpPr>
      <p:grpSpPr>
        <a:xfrm>
          <a:off x="0" y="0"/>
          <a:ext cx="0" cy="0"/>
          <a:chOff x="0" y="0"/>
          <a:chExt cx="0" cy="0"/>
        </a:xfrm>
      </p:grpSpPr>
      <p:sp>
        <p:nvSpPr>
          <p:cNvPr id="751" name="Google Shape;751;p123"/>
          <p:cNvSpPr txBox="1"/>
          <p:nvPr>
            <p:ph idx="1" type="body"/>
          </p:nvPr>
        </p:nvSpPr>
        <p:spPr>
          <a:xfrm>
            <a:off x="4572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52" name="Google Shape;752;p123"/>
          <p:cNvSpPr txBox="1"/>
          <p:nvPr>
            <p:ph idx="2" type="subTitle"/>
          </p:nvPr>
        </p:nvSpPr>
        <p:spPr>
          <a:xfrm>
            <a:off x="4572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53" name="Google Shape;753;p12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54" name="Google Shape;754;p123"/>
          <p:cNvSpPr txBox="1"/>
          <p:nvPr>
            <p:ph idx="3" type="body"/>
          </p:nvPr>
        </p:nvSpPr>
        <p:spPr>
          <a:xfrm>
            <a:off x="326895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55" name="Google Shape;755;p123"/>
          <p:cNvSpPr txBox="1"/>
          <p:nvPr>
            <p:ph idx="4" type="subTitle"/>
          </p:nvPr>
        </p:nvSpPr>
        <p:spPr>
          <a:xfrm>
            <a:off x="326895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56" name="Google Shape;756;p123"/>
          <p:cNvSpPr txBox="1"/>
          <p:nvPr>
            <p:ph idx="5" type="body"/>
          </p:nvPr>
        </p:nvSpPr>
        <p:spPr>
          <a:xfrm>
            <a:off x="60807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57" name="Google Shape;757;p123"/>
          <p:cNvSpPr txBox="1"/>
          <p:nvPr>
            <p:ph idx="6" type="subTitle"/>
          </p:nvPr>
        </p:nvSpPr>
        <p:spPr>
          <a:xfrm>
            <a:off x="60807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p:cSld name="CUSTOM_3_2_1_1_1_1_1_1">
    <p:bg>
      <p:bgPr>
        <a:solidFill>
          <a:schemeClr val="lt1"/>
        </a:solidFill>
      </p:bgPr>
    </p:bg>
    <p:spTree>
      <p:nvGrpSpPr>
        <p:cNvPr id="758" name="Shape 758"/>
        <p:cNvGrpSpPr/>
        <p:nvPr/>
      </p:nvGrpSpPr>
      <p:grpSpPr>
        <a:xfrm>
          <a:off x="0" y="0"/>
          <a:ext cx="0" cy="0"/>
          <a:chOff x="0" y="0"/>
          <a:chExt cx="0" cy="0"/>
        </a:xfrm>
      </p:grpSpPr>
      <p:sp>
        <p:nvSpPr>
          <p:cNvPr id="759" name="Google Shape;759;p124"/>
          <p:cNvSpPr txBox="1"/>
          <p:nvPr>
            <p:ph idx="1" type="body"/>
          </p:nvPr>
        </p:nvSpPr>
        <p:spPr>
          <a:xfrm>
            <a:off x="2064350" y="1140000"/>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60" name="Google Shape;760;p124"/>
          <p:cNvSpPr txBox="1"/>
          <p:nvPr>
            <p:ph idx="2" type="body"/>
          </p:nvPr>
        </p:nvSpPr>
        <p:spPr>
          <a:xfrm>
            <a:off x="2064350" y="23612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61" name="Google Shape;761;p124"/>
          <p:cNvSpPr txBox="1"/>
          <p:nvPr>
            <p:ph idx="3" type="subTitle"/>
          </p:nvPr>
        </p:nvSpPr>
        <p:spPr>
          <a:xfrm>
            <a:off x="457200" y="11401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62" name="Google Shape;762;p124"/>
          <p:cNvSpPr txBox="1"/>
          <p:nvPr>
            <p:ph idx="4" type="subTitle"/>
          </p:nvPr>
        </p:nvSpPr>
        <p:spPr>
          <a:xfrm>
            <a:off x="457200" y="2361338"/>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63" name="Google Shape;763;p124"/>
          <p:cNvSpPr txBox="1"/>
          <p:nvPr>
            <p:ph idx="5" type="subTitle"/>
          </p:nvPr>
        </p:nvSpPr>
        <p:spPr>
          <a:xfrm>
            <a:off x="457200" y="35826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764" name="Google Shape;764;p12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65" name="Google Shape;765;p124"/>
          <p:cNvSpPr txBox="1"/>
          <p:nvPr>
            <p:ph idx="6" type="body"/>
          </p:nvPr>
        </p:nvSpPr>
        <p:spPr>
          <a:xfrm>
            <a:off x="2064350" y="35825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p:cSld name="CUSTOM_3_2_1_1_1_1_1_1_1">
    <p:bg>
      <p:bgPr>
        <a:solidFill>
          <a:schemeClr val="lt2"/>
        </a:solidFill>
      </p:bgPr>
    </p:bg>
    <p:spTree>
      <p:nvGrpSpPr>
        <p:cNvPr id="766" name="Shape 766"/>
        <p:cNvGrpSpPr/>
        <p:nvPr/>
      </p:nvGrpSpPr>
      <p:grpSpPr>
        <a:xfrm>
          <a:off x="0" y="0"/>
          <a:ext cx="0" cy="0"/>
          <a:chOff x="0" y="0"/>
          <a:chExt cx="0" cy="0"/>
        </a:xfrm>
      </p:grpSpPr>
      <p:sp>
        <p:nvSpPr>
          <p:cNvPr id="767" name="Google Shape;767;p125"/>
          <p:cNvSpPr txBox="1"/>
          <p:nvPr>
            <p:ph type="title"/>
          </p:nvPr>
        </p:nvSpPr>
        <p:spPr>
          <a:xfrm>
            <a:off x="457200" y="446825"/>
            <a:ext cx="8229600" cy="5691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768" name="Google Shape;768;p125"/>
          <p:cNvSpPr txBox="1"/>
          <p:nvPr>
            <p:ph idx="1" type="subTitle"/>
          </p:nvPr>
        </p:nvSpPr>
        <p:spPr>
          <a:xfrm>
            <a:off x="457200" y="1289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769" name="Google Shape;769;p125"/>
          <p:cNvSpPr txBox="1"/>
          <p:nvPr>
            <p:ph idx="2" type="body"/>
          </p:nvPr>
        </p:nvSpPr>
        <p:spPr>
          <a:xfrm>
            <a:off x="2749850" y="128912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770" name="Google Shape;770;p125"/>
          <p:cNvSpPr txBox="1"/>
          <p:nvPr>
            <p:ph idx="3" type="subTitle"/>
          </p:nvPr>
        </p:nvSpPr>
        <p:spPr>
          <a:xfrm>
            <a:off x="457200" y="2397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771" name="Google Shape;771;p125"/>
          <p:cNvSpPr txBox="1"/>
          <p:nvPr>
            <p:ph idx="4" type="body"/>
          </p:nvPr>
        </p:nvSpPr>
        <p:spPr>
          <a:xfrm>
            <a:off x="2749800" y="3506400"/>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772" name="Google Shape;772;p125"/>
          <p:cNvSpPr txBox="1"/>
          <p:nvPr>
            <p:ph idx="5" type="body"/>
          </p:nvPr>
        </p:nvSpPr>
        <p:spPr>
          <a:xfrm>
            <a:off x="2749800" y="239777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773" name="Google Shape;773;p125"/>
          <p:cNvSpPr txBox="1"/>
          <p:nvPr>
            <p:ph idx="6" type="subTitle"/>
          </p:nvPr>
        </p:nvSpPr>
        <p:spPr>
          <a:xfrm>
            <a:off x="457200" y="3505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1029150" y="1563750"/>
            <a:ext cx="5715000" cy="2016000"/>
          </a:xfrm>
          <a:prstGeom prst="rect">
            <a:avLst/>
          </a:prstGeom>
        </p:spPr>
        <p:txBody>
          <a:bodyPr anchorCtr="0" anchor="ctr" bIns="91425" lIns="91425" spcFirstLastPara="1" rIns="91425" wrap="square" tIns="91425">
            <a:normAutofit/>
          </a:bodyPr>
          <a:lstStyle>
            <a:lvl1pPr lvl="0">
              <a:spcBef>
                <a:spcPts val="0"/>
              </a:spcBef>
              <a:spcAft>
                <a:spcPts val="0"/>
              </a:spcAft>
              <a:buSzPts val="4000"/>
              <a:buFont typeface="Hanken Grotesk"/>
              <a:buNone/>
              <a:defRPr b="1" sz="4000">
                <a:latin typeface="Hanken Grotesk"/>
                <a:ea typeface="Hanken Grotesk"/>
                <a:cs typeface="Hanken Grotesk"/>
                <a:sym typeface="Hanken Grotesk"/>
              </a:defRPr>
            </a:lvl1pPr>
            <a:lvl2pPr lvl="1" algn="ctr">
              <a:spcBef>
                <a:spcPts val="0"/>
              </a:spcBef>
              <a:spcAft>
                <a:spcPts val="0"/>
              </a:spcAft>
              <a:buSzPts val="4000"/>
              <a:buFont typeface="Hanken Grotesk"/>
              <a:buNone/>
              <a:defRPr b="1" sz="4000">
                <a:latin typeface="Hanken Grotesk"/>
                <a:ea typeface="Hanken Grotesk"/>
                <a:cs typeface="Hanken Grotesk"/>
                <a:sym typeface="Hanken Grotesk"/>
              </a:defRPr>
            </a:lvl2pPr>
            <a:lvl3pPr lvl="2" algn="ctr">
              <a:spcBef>
                <a:spcPts val="0"/>
              </a:spcBef>
              <a:spcAft>
                <a:spcPts val="0"/>
              </a:spcAft>
              <a:buSzPts val="4000"/>
              <a:buFont typeface="Hanken Grotesk"/>
              <a:buNone/>
              <a:defRPr b="1" sz="4000">
                <a:latin typeface="Hanken Grotesk"/>
                <a:ea typeface="Hanken Grotesk"/>
                <a:cs typeface="Hanken Grotesk"/>
                <a:sym typeface="Hanken Grotesk"/>
              </a:defRPr>
            </a:lvl3pPr>
            <a:lvl4pPr lvl="3" algn="ctr">
              <a:spcBef>
                <a:spcPts val="0"/>
              </a:spcBef>
              <a:spcAft>
                <a:spcPts val="0"/>
              </a:spcAft>
              <a:buSzPts val="4000"/>
              <a:buFont typeface="Hanken Grotesk"/>
              <a:buNone/>
              <a:defRPr b="1" sz="4000">
                <a:latin typeface="Hanken Grotesk"/>
                <a:ea typeface="Hanken Grotesk"/>
                <a:cs typeface="Hanken Grotesk"/>
                <a:sym typeface="Hanken Grotesk"/>
              </a:defRPr>
            </a:lvl4pPr>
            <a:lvl5pPr lvl="4" algn="ctr">
              <a:spcBef>
                <a:spcPts val="0"/>
              </a:spcBef>
              <a:spcAft>
                <a:spcPts val="0"/>
              </a:spcAft>
              <a:buSzPts val="4000"/>
              <a:buFont typeface="Hanken Grotesk"/>
              <a:buNone/>
              <a:defRPr b="1" sz="4000">
                <a:latin typeface="Hanken Grotesk"/>
                <a:ea typeface="Hanken Grotesk"/>
                <a:cs typeface="Hanken Grotesk"/>
                <a:sym typeface="Hanken Grotesk"/>
              </a:defRPr>
            </a:lvl5pPr>
            <a:lvl6pPr lvl="5" algn="ctr">
              <a:spcBef>
                <a:spcPts val="0"/>
              </a:spcBef>
              <a:spcAft>
                <a:spcPts val="0"/>
              </a:spcAft>
              <a:buSzPts val="4000"/>
              <a:buFont typeface="Hanken Grotesk"/>
              <a:buNone/>
              <a:defRPr b="1" sz="4000">
                <a:latin typeface="Hanken Grotesk"/>
                <a:ea typeface="Hanken Grotesk"/>
                <a:cs typeface="Hanken Grotesk"/>
                <a:sym typeface="Hanken Grotesk"/>
              </a:defRPr>
            </a:lvl6pPr>
            <a:lvl7pPr lvl="6" algn="ctr">
              <a:spcBef>
                <a:spcPts val="0"/>
              </a:spcBef>
              <a:spcAft>
                <a:spcPts val="0"/>
              </a:spcAft>
              <a:buSzPts val="4000"/>
              <a:buFont typeface="Hanken Grotesk"/>
              <a:buNone/>
              <a:defRPr b="1" sz="4000">
                <a:latin typeface="Hanken Grotesk"/>
                <a:ea typeface="Hanken Grotesk"/>
                <a:cs typeface="Hanken Grotesk"/>
                <a:sym typeface="Hanken Grotesk"/>
              </a:defRPr>
            </a:lvl7pPr>
            <a:lvl8pPr lvl="7" algn="ctr">
              <a:spcBef>
                <a:spcPts val="0"/>
              </a:spcBef>
              <a:spcAft>
                <a:spcPts val="0"/>
              </a:spcAft>
              <a:buSzPts val="4000"/>
              <a:buFont typeface="Hanken Grotesk"/>
              <a:buNone/>
              <a:defRPr b="1" sz="4000">
                <a:latin typeface="Hanken Grotesk"/>
                <a:ea typeface="Hanken Grotesk"/>
                <a:cs typeface="Hanken Grotesk"/>
                <a:sym typeface="Hanken Grotesk"/>
              </a:defRPr>
            </a:lvl8pPr>
            <a:lvl9pPr lvl="8" algn="ctr">
              <a:spcBef>
                <a:spcPts val="0"/>
              </a:spcBef>
              <a:spcAft>
                <a:spcPts val="0"/>
              </a:spcAft>
              <a:buSzPts val="4000"/>
              <a:buFont typeface="Hanken Grotesk"/>
              <a:buNone/>
              <a:defRPr b="1" sz="4000">
                <a:latin typeface="Hanken Grotesk"/>
                <a:ea typeface="Hanken Grotesk"/>
                <a:cs typeface="Hanken Grotesk"/>
                <a:sym typeface="Hanken Grotesk"/>
              </a:defRPr>
            </a:lvl9pPr>
          </a:lstStyle>
          <a:p/>
        </p:txBody>
      </p:sp>
      <p:sp>
        <p:nvSpPr>
          <p:cNvPr id="56" name="Google Shape;5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E46962"/>
          </p15:clr>
        </p15:guide>
        <p15:guide id="2" pos="432">
          <p15:clr>
            <a:srgbClr val="E46962"/>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774" name="Shape 774"/>
        <p:cNvGrpSpPr/>
        <p:nvPr/>
      </p:nvGrpSpPr>
      <p:grpSpPr>
        <a:xfrm>
          <a:off x="0" y="0"/>
          <a:ext cx="0" cy="0"/>
          <a:chOff x="0" y="0"/>
          <a:chExt cx="0" cy="0"/>
        </a:xfrm>
      </p:grpSpPr>
      <p:sp>
        <p:nvSpPr>
          <p:cNvPr id="775" name="Google Shape;775;p126"/>
          <p:cNvSpPr txBox="1"/>
          <p:nvPr>
            <p:ph type="title"/>
          </p:nvPr>
        </p:nvSpPr>
        <p:spPr>
          <a:xfrm>
            <a:off x="457200" y="4462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776" name="Google Shape;776;p126"/>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77" name="Google Shape;777;p126"/>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78" name="Google Shape;778;p126"/>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779" name="Google Shape;779;p126"/>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1">
  <p:cSld name="CUSTOM">
    <p:spTree>
      <p:nvGrpSpPr>
        <p:cNvPr id="780" name="Shape 780"/>
        <p:cNvGrpSpPr/>
        <p:nvPr/>
      </p:nvGrpSpPr>
      <p:grpSpPr>
        <a:xfrm>
          <a:off x="0" y="0"/>
          <a:ext cx="0" cy="0"/>
          <a:chOff x="0" y="0"/>
          <a:chExt cx="0" cy="0"/>
        </a:xfrm>
      </p:grpSpPr>
      <p:sp>
        <p:nvSpPr>
          <p:cNvPr id="781" name="Google Shape;781;p12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782" name="Google Shape;782;p127"/>
          <p:cNvSpPr txBox="1"/>
          <p:nvPr>
            <p:ph idx="1" type="body"/>
          </p:nvPr>
        </p:nvSpPr>
        <p:spPr>
          <a:xfrm>
            <a:off x="457200" y="1140000"/>
            <a:ext cx="4114800" cy="34290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83" name="Google Shape;783;p127"/>
          <p:cNvSpPr/>
          <p:nvPr>
            <p:ph idx="2" type="pic"/>
          </p:nvPr>
        </p:nvSpPr>
        <p:spPr>
          <a:xfrm>
            <a:off x="4774400" y="1368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3456">
          <p15:clr>
            <a:srgbClr val="E46962"/>
          </p15:clr>
        </p15:guide>
      </p15:sldGuideLst>
    </p:ext>
  </p:extLst>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2">
  <p:cSld name="CUSTOM_1">
    <p:spTree>
      <p:nvGrpSpPr>
        <p:cNvPr id="784" name="Shape 784"/>
        <p:cNvGrpSpPr/>
        <p:nvPr/>
      </p:nvGrpSpPr>
      <p:grpSpPr>
        <a:xfrm>
          <a:off x="0" y="0"/>
          <a:ext cx="0" cy="0"/>
          <a:chOff x="0" y="0"/>
          <a:chExt cx="0" cy="0"/>
        </a:xfrm>
      </p:grpSpPr>
      <p:sp>
        <p:nvSpPr>
          <p:cNvPr id="785" name="Google Shape;785;p12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786" name="Google Shape;786;p128"/>
          <p:cNvSpPr txBox="1"/>
          <p:nvPr>
            <p:ph idx="1" type="body"/>
          </p:nvPr>
        </p:nvSpPr>
        <p:spPr>
          <a:xfrm>
            <a:off x="4812625" y="1368600"/>
            <a:ext cx="3874200" cy="32004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87" name="Google Shape;787;p128"/>
          <p:cNvSpPr/>
          <p:nvPr>
            <p:ph idx="2" type="pic"/>
          </p:nvPr>
        </p:nvSpPr>
        <p:spPr>
          <a:xfrm>
            <a:off x="609600" y="1371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3">
  <p:cSld name="CUSTOM_1_1">
    <p:spTree>
      <p:nvGrpSpPr>
        <p:cNvPr id="788" name="Shape 788"/>
        <p:cNvGrpSpPr/>
        <p:nvPr/>
      </p:nvGrpSpPr>
      <p:grpSpPr>
        <a:xfrm>
          <a:off x="0" y="0"/>
          <a:ext cx="0" cy="0"/>
          <a:chOff x="0" y="0"/>
          <a:chExt cx="0" cy="0"/>
        </a:xfrm>
      </p:grpSpPr>
      <p:sp>
        <p:nvSpPr>
          <p:cNvPr id="789" name="Google Shape;789;p12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790" name="Google Shape;790;p129"/>
          <p:cNvSpPr txBox="1"/>
          <p:nvPr>
            <p:ph idx="1" type="body"/>
          </p:nvPr>
        </p:nvSpPr>
        <p:spPr>
          <a:xfrm>
            <a:off x="5334000" y="1418500"/>
            <a:ext cx="3352800" cy="2514600"/>
          </a:xfrm>
          <a:prstGeom prst="rect">
            <a:avLst/>
          </a:prstGeom>
        </p:spPr>
        <p:txBody>
          <a:bodyPr anchorCtr="0" anchor="t" bIns="91425" lIns="91425" spcFirstLastPara="1" rIns="91425" wrap="square" tIns="91425">
            <a:normAutofit/>
          </a:bodyPr>
          <a:lstStyle>
            <a:lvl1pPr indent="-317500" lvl="0" marL="457200">
              <a:lnSpc>
                <a:spcPct val="125000"/>
              </a:lnSpc>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91" name="Google Shape;791;p129"/>
          <p:cNvSpPr/>
          <p:nvPr>
            <p:ph idx="2" type="pic"/>
          </p:nvPr>
        </p:nvSpPr>
        <p:spPr>
          <a:xfrm>
            <a:off x="609600" y="1371600"/>
            <a:ext cx="4586100" cy="2561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792" name="Shape 792"/>
        <p:cNvGrpSpPr/>
        <p:nvPr/>
      </p:nvGrpSpPr>
      <p:grpSpPr>
        <a:xfrm>
          <a:off x="0" y="0"/>
          <a:ext cx="0" cy="0"/>
          <a:chOff x="0" y="0"/>
          <a:chExt cx="0" cy="0"/>
        </a:xfrm>
      </p:grpSpPr>
      <p:sp>
        <p:nvSpPr>
          <p:cNvPr id="793" name="Google Shape;793;p13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94" name="Google Shape;794;p130"/>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95" name="Google Shape;795;p130"/>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796" name="Google Shape;796;p130"/>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797" name="Google Shape;797;p130"/>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288">
          <p15:clr>
            <a:srgbClr val="E46962"/>
          </p15:clr>
        </p15:guide>
      </p15:sldGuideLst>
    </p:ext>
  </p:extLst>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1 1">
  <p:cSld name="CUSTOM_2_1_1_1">
    <p:spTree>
      <p:nvGrpSpPr>
        <p:cNvPr id="798" name="Shape 798"/>
        <p:cNvGrpSpPr/>
        <p:nvPr/>
      </p:nvGrpSpPr>
      <p:grpSpPr>
        <a:xfrm>
          <a:off x="0" y="0"/>
          <a:ext cx="0" cy="0"/>
          <a:chOff x="0" y="0"/>
          <a:chExt cx="0" cy="0"/>
        </a:xfrm>
      </p:grpSpPr>
      <p:sp>
        <p:nvSpPr>
          <p:cNvPr id="799" name="Google Shape;799;p131"/>
          <p:cNvSpPr txBox="1"/>
          <p:nvPr>
            <p:ph type="title"/>
          </p:nvPr>
        </p:nvSpPr>
        <p:spPr>
          <a:xfrm>
            <a:off x="693575" y="440975"/>
            <a:ext cx="5703300" cy="921000"/>
          </a:xfrm>
          <a:prstGeom prst="rect">
            <a:avLst/>
          </a:prstGeom>
        </p:spPr>
        <p:txBody>
          <a:bodyPr anchorCtr="0" anchor="ctr" bIns="91425" lIns="91425" spcFirstLastPara="1" rIns="91425" wrap="square" tIns="91425">
            <a:normAutofit/>
          </a:bodyPr>
          <a:lstStyle>
            <a:lvl1pPr lvl="0">
              <a:spcBef>
                <a:spcPts val="0"/>
              </a:spcBef>
              <a:spcAft>
                <a:spcPts val="0"/>
              </a:spcAft>
              <a:buSzPts val="2500"/>
              <a:buNone/>
              <a:defRPr sz="2500"/>
            </a:lvl1pPr>
            <a:lvl2pPr lvl="1">
              <a:spcBef>
                <a:spcPts val="0"/>
              </a:spcBef>
              <a:spcAft>
                <a:spcPts val="0"/>
              </a:spcAft>
              <a:buSzPts val="2500"/>
              <a:buNone/>
              <a:defRPr sz="2500"/>
            </a:lvl2pPr>
            <a:lvl3pPr lvl="2">
              <a:spcBef>
                <a:spcPts val="0"/>
              </a:spcBef>
              <a:spcAft>
                <a:spcPts val="0"/>
              </a:spcAft>
              <a:buSzPts val="2500"/>
              <a:buNone/>
              <a:defRPr sz="2500"/>
            </a:lvl3pPr>
            <a:lvl4pPr lvl="3">
              <a:spcBef>
                <a:spcPts val="0"/>
              </a:spcBef>
              <a:spcAft>
                <a:spcPts val="0"/>
              </a:spcAft>
              <a:buSzPts val="2500"/>
              <a:buNone/>
              <a:defRPr sz="2500"/>
            </a:lvl4pPr>
            <a:lvl5pPr lvl="4">
              <a:spcBef>
                <a:spcPts val="0"/>
              </a:spcBef>
              <a:spcAft>
                <a:spcPts val="0"/>
              </a:spcAft>
              <a:buSzPts val="2500"/>
              <a:buNone/>
              <a:defRPr sz="2500"/>
            </a:lvl5pPr>
            <a:lvl6pPr lvl="5">
              <a:spcBef>
                <a:spcPts val="0"/>
              </a:spcBef>
              <a:spcAft>
                <a:spcPts val="0"/>
              </a:spcAft>
              <a:buSzPts val="2500"/>
              <a:buNone/>
              <a:defRPr sz="2500"/>
            </a:lvl6pPr>
            <a:lvl7pPr lvl="6">
              <a:spcBef>
                <a:spcPts val="0"/>
              </a:spcBef>
              <a:spcAft>
                <a:spcPts val="0"/>
              </a:spcAft>
              <a:buSzPts val="2500"/>
              <a:buNone/>
              <a:defRPr sz="2500"/>
            </a:lvl7pPr>
            <a:lvl8pPr lvl="7">
              <a:spcBef>
                <a:spcPts val="0"/>
              </a:spcBef>
              <a:spcAft>
                <a:spcPts val="0"/>
              </a:spcAft>
              <a:buSzPts val="2500"/>
              <a:buNone/>
              <a:defRPr sz="2500"/>
            </a:lvl8pPr>
            <a:lvl9pPr lvl="8">
              <a:spcBef>
                <a:spcPts val="0"/>
              </a:spcBef>
              <a:spcAft>
                <a:spcPts val="0"/>
              </a:spcAft>
              <a:buSzPts val="2500"/>
              <a:buNone/>
              <a:defRPr sz="2500"/>
            </a:lvl9pPr>
          </a:lstStyle>
          <a:p/>
        </p:txBody>
      </p:sp>
      <p:sp>
        <p:nvSpPr>
          <p:cNvPr id="800" name="Google Shape;800;p131"/>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801" name="Google Shape;801;p131"/>
          <p:cNvSpPr/>
          <p:nvPr>
            <p:ph idx="2" type="pic"/>
          </p:nvPr>
        </p:nvSpPr>
        <p:spPr>
          <a:xfrm>
            <a:off x="5071100" y="1185325"/>
            <a:ext cx="3615600" cy="3297600"/>
          </a:xfrm>
          <a:prstGeom prst="rect">
            <a:avLst/>
          </a:prstGeom>
          <a:no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CUSTOM_4_1">
    <p:spTree>
      <p:nvGrpSpPr>
        <p:cNvPr id="802" name="Shape 802"/>
        <p:cNvGrpSpPr/>
        <p:nvPr/>
      </p:nvGrpSpPr>
      <p:grpSpPr>
        <a:xfrm>
          <a:off x="0" y="0"/>
          <a:ext cx="0" cy="0"/>
          <a:chOff x="0" y="0"/>
          <a:chExt cx="0" cy="0"/>
        </a:xfrm>
      </p:grpSpPr>
      <p:sp>
        <p:nvSpPr>
          <p:cNvPr id="803" name="Google Shape;803;p132"/>
          <p:cNvSpPr/>
          <p:nvPr/>
        </p:nvSpPr>
        <p:spPr>
          <a:xfrm>
            <a:off x="431725" y="445025"/>
            <a:ext cx="5994600" cy="42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32"/>
          <p:cNvSpPr txBox="1"/>
          <p:nvPr>
            <p:ph type="title"/>
          </p:nvPr>
        </p:nvSpPr>
        <p:spPr>
          <a:xfrm>
            <a:off x="639600" y="443850"/>
            <a:ext cx="5711400" cy="9222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805" name="Google Shape;805;p132"/>
          <p:cNvSpPr txBox="1"/>
          <p:nvPr>
            <p:ph idx="1" type="body"/>
          </p:nvPr>
        </p:nvSpPr>
        <p:spPr>
          <a:xfrm>
            <a:off x="639675" y="2072075"/>
            <a:ext cx="5538900" cy="22506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806" name="Google Shape;806;p132"/>
          <p:cNvSpPr txBox="1"/>
          <p:nvPr>
            <p:ph idx="2" type="subTitle"/>
          </p:nvPr>
        </p:nvSpPr>
        <p:spPr>
          <a:xfrm>
            <a:off x="639600" y="1311975"/>
            <a:ext cx="5538900" cy="4635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200"/>
              <a:buNone/>
              <a:defRPr>
                <a:solidFill>
                  <a:schemeClr val="dk1"/>
                </a:solidFill>
              </a:defRPr>
            </a:lvl2pPr>
            <a:lvl3pPr lvl="2">
              <a:spcBef>
                <a:spcPts val="0"/>
              </a:spcBef>
              <a:spcAft>
                <a:spcPts val="0"/>
              </a:spcAft>
              <a:buClr>
                <a:schemeClr val="dk1"/>
              </a:buClr>
              <a:buSzPts val="1200"/>
              <a:buNone/>
              <a:defRPr>
                <a:solidFill>
                  <a:schemeClr val="dk1"/>
                </a:solidFill>
              </a:defRPr>
            </a:lvl3pPr>
            <a:lvl4pPr lvl="3">
              <a:spcBef>
                <a:spcPts val="0"/>
              </a:spcBef>
              <a:spcAft>
                <a:spcPts val="0"/>
              </a:spcAft>
              <a:buClr>
                <a:schemeClr val="dk1"/>
              </a:buClr>
              <a:buSzPts val="1200"/>
              <a:buNone/>
              <a:defRPr>
                <a:solidFill>
                  <a:schemeClr val="dk1"/>
                </a:solidFill>
              </a:defRPr>
            </a:lvl4pPr>
            <a:lvl5pPr lvl="4">
              <a:spcBef>
                <a:spcPts val="0"/>
              </a:spcBef>
              <a:spcAft>
                <a:spcPts val="0"/>
              </a:spcAft>
              <a:buClr>
                <a:schemeClr val="dk1"/>
              </a:buClr>
              <a:buSzPts val="1200"/>
              <a:buNone/>
              <a:defRPr>
                <a:solidFill>
                  <a:schemeClr val="dk1"/>
                </a:solidFill>
              </a:defRPr>
            </a:lvl5pPr>
            <a:lvl6pPr lvl="5">
              <a:spcBef>
                <a:spcPts val="0"/>
              </a:spcBef>
              <a:spcAft>
                <a:spcPts val="0"/>
              </a:spcAft>
              <a:buClr>
                <a:schemeClr val="dk1"/>
              </a:buClr>
              <a:buSzPts val="1200"/>
              <a:buNone/>
              <a:defRPr>
                <a:solidFill>
                  <a:schemeClr val="dk1"/>
                </a:solidFill>
              </a:defRPr>
            </a:lvl6pPr>
            <a:lvl7pPr lvl="6">
              <a:spcBef>
                <a:spcPts val="0"/>
              </a:spcBef>
              <a:spcAft>
                <a:spcPts val="0"/>
              </a:spcAft>
              <a:buClr>
                <a:schemeClr val="dk1"/>
              </a:buClr>
              <a:buSzPts val="1200"/>
              <a:buNone/>
              <a:defRPr>
                <a:solidFill>
                  <a:schemeClr val="dk1"/>
                </a:solidFill>
              </a:defRPr>
            </a:lvl7pPr>
            <a:lvl8pPr lvl="7">
              <a:spcBef>
                <a:spcPts val="0"/>
              </a:spcBef>
              <a:spcAft>
                <a:spcPts val="0"/>
              </a:spcAft>
              <a:buClr>
                <a:schemeClr val="dk1"/>
              </a:buClr>
              <a:buSzPts val="1200"/>
              <a:buNone/>
              <a:defRPr>
                <a:solidFill>
                  <a:schemeClr val="dk1"/>
                </a:solidFill>
              </a:defRPr>
            </a:lvl8pPr>
            <a:lvl9pPr lvl="8">
              <a:spcBef>
                <a:spcPts val="0"/>
              </a:spcBef>
              <a:spcAft>
                <a:spcPts val="0"/>
              </a:spcAft>
              <a:buClr>
                <a:schemeClr val="dk1"/>
              </a:buClr>
              <a:buSzPts val="1200"/>
              <a:buNone/>
              <a:defRPr>
                <a:solidFill>
                  <a:schemeClr val="dk1"/>
                </a:solidFill>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p:cSld name="CUSTOM_2_1_2">
    <p:spTree>
      <p:nvGrpSpPr>
        <p:cNvPr id="807" name="Shape 807"/>
        <p:cNvGrpSpPr/>
        <p:nvPr/>
      </p:nvGrpSpPr>
      <p:grpSpPr>
        <a:xfrm>
          <a:off x="0" y="0"/>
          <a:ext cx="0" cy="0"/>
          <a:chOff x="0" y="0"/>
          <a:chExt cx="0" cy="0"/>
        </a:xfrm>
      </p:grpSpPr>
      <p:sp>
        <p:nvSpPr>
          <p:cNvPr id="808" name="Google Shape;808;p13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809" name="Google Shape;809;p133"/>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Sections">
  <p:cSld name="4-Sections">
    <p:spTree>
      <p:nvGrpSpPr>
        <p:cNvPr id="810" name="Shape 810"/>
        <p:cNvGrpSpPr/>
        <p:nvPr/>
      </p:nvGrpSpPr>
      <p:grpSpPr>
        <a:xfrm>
          <a:off x="0" y="0"/>
          <a:ext cx="0" cy="0"/>
          <a:chOff x="0" y="0"/>
          <a:chExt cx="0" cy="0"/>
        </a:xfrm>
      </p:grpSpPr>
      <p:sp>
        <p:nvSpPr>
          <p:cNvPr id="811" name="Google Shape;811;p134"/>
          <p:cNvSpPr txBox="1"/>
          <p:nvPr>
            <p:ph type="title"/>
          </p:nvPr>
        </p:nvSpPr>
        <p:spPr>
          <a:xfrm>
            <a:off x="457200" y="342900"/>
            <a:ext cx="8229600" cy="59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812" name="Google Shape;812;p134"/>
          <p:cNvSpPr txBox="1"/>
          <p:nvPr>
            <p:ph idx="1" type="body"/>
          </p:nvPr>
        </p:nvSpPr>
        <p:spPr>
          <a:xfrm>
            <a:off x="457200"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13" name="Google Shape;813;p134"/>
          <p:cNvSpPr txBox="1"/>
          <p:nvPr>
            <p:ph idx="2" type="body"/>
          </p:nvPr>
        </p:nvSpPr>
        <p:spPr>
          <a:xfrm>
            <a:off x="2539746"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14" name="Google Shape;814;p134"/>
          <p:cNvSpPr txBox="1"/>
          <p:nvPr>
            <p:ph idx="10" type="dt"/>
          </p:nvPr>
        </p:nvSpPr>
        <p:spPr>
          <a:xfrm>
            <a:off x="457200" y="4800600"/>
            <a:ext cx="2229000" cy="24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5" name="Google Shape;815;p134"/>
          <p:cNvSpPr txBox="1"/>
          <p:nvPr>
            <p:ph idx="11" type="ftr"/>
          </p:nvPr>
        </p:nvSpPr>
        <p:spPr>
          <a:xfrm>
            <a:off x="2775585" y="4800600"/>
            <a:ext cx="3592800" cy="2406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6" name="Google Shape;816;p134"/>
          <p:cNvSpPr txBox="1"/>
          <p:nvPr>
            <p:ph idx="12" type="sldNum"/>
          </p:nvPr>
        </p:nvSpPr>
        <p:spPr>
          <a:xfrm>
            <a:off x="6865620" y="4800600"/>
            <a:ext cx="1821300" cy="240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17" name="Google Shape;817;p134"/>
          <p:cNvSpPr txBox="1"/>
          <p:nvPr>
            <p:ph idx="3" type="body"/>
          </p:nvPr>
        </p:nvSpPr>
        <p:spPr>
          <a:xfrm>
            <a:off x="457200"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818" name="Google Shape;818;p134"/>
          <p:cNvSpPr txBox="1"/>
          <p:nvPr>
            <p:ph idx="4" type="body"/>
          </p:nvPr>
        </p:nvSpPr>
        <p:spPr>
          <a:xfrm>
            <a:off x="2539746"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819" name="Google Shape;819;p134"/>
          <p:cNvSpPr txBox="1"/>
          <p:nvPr>
            <p:ph idx="5" type="body"/>
          </p:nvPr>
        </p:nvSpPr>
        <p:spPr>
          <a:xfrm>
            <a:off x="4622292"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20" name="Google Shape;820;p134"/>
          <p:cNvSpPr txBox="1"/>
          <p:nvPr>
            <p:ph idx="6" type="body"/>
          </p:nvPr>
        </p:nvSpPr>
        <p:spPr>
          <a:xfrm>
            <a:off x="6704838" y="1877673"/>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21" name="Google Shape;821;p134"/>
          <p:cNvSpPr txBox="1"/>
          <p:nvPr>
            <p:ph idx="7" type="body"/>
          </p:nvPr>
        </p:nvSpPr>
        <p:spPr>
          <a:xfrm>
            <a:off x="4622292"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822" name="Google Shape;822;p134"/>
          <p:cNvSpPr txBox="1"/>
          <p:nvPr>
            <p:ph idx="8" type="body"/>
          </p:nvPr>
        </p:nvSpPr>
        <p:spPr>
          <a:xfrm>
            <a:off x="6704838"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57" name="Shape 57"/>
        <p:cNvGrpSpPr/>
        <p:nvPr/>
      </p:nvGrpSpPr>
      <p:grpSpPr>
        <a:xfrm>
          <a:off x="0" y="0"/>
          <a:ext cx="0" cy="0"/>
          <a:chOff x="0" y="0"/>
          <a:chExt cx="0" cy="0"/>
        </a:xfrm>
      </p:grpSpPr>
      <p:sp>
        <p:nvSpPr>
          <p:cNvPr id="58" name="Google Shape;58;p1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9" name="Google Shape;59;p15"/>
          <p:cNvSpPr txBox="1"/>
          <p:nvPr>
            <p:ph idx="1" type="body"/>
          </p:nvPr>
        </p:nvSpPr>
        <p:spPr>
          <a:xfrm>
            <a:off x="457200" y="1140000"/>
            <a:ext cx="41148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p:cSld name="CUSTOM_2_1">
    <p:spTree>
      <p:nvGrpSpPr>
        <p:cNvPr id="60" name="Shape 60"/>
        <p:cNvGrpSpPr/>
        <p:nvPr/>
      </p:nvGrpSpPr>
      <p:grpSpPr>
        <a:xfrm>
          <a:off x="0" y="0"/>
          <a:ext cx="0" cy="0"/>
          <a:chOff x="0" y="0"/>
          <a:chExt cx="0" cy="0"/>
        </a:xfrm>
      </p:grpSpPr>
      <p:sp>
        <p:nvSpPr>
          <p:cNvPr id="61" name="Google Shape;61;p1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2" name="Google Shape;62;p16"/>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63" name="Shape 63"/>
        <p:cNvGrpSpPr/>
        <p:nvPr/>
      </p:nvGrpSpPr>
      <p:grpSpPr>
        <a:xfrm>
          <a:off x="0" y="0"/>
          <a:ext cx="0" cy="0"/>
          <a:chOff x="0" y="0"/>
          <a:chExt cx="0" cy="0"/>
        </a:xfrm>
      </p:grpSpPr>
      <p:sp>
        <p:nvSpPr>
          <p:cNvPr id="64" name="Google Shape;64;p1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5" name="Google Shape;65;p17"/>
          <p:cNvSpPr txBox="1"/>
          <p:nvPr>
            <p:ph idx="1" type="body"/>
          </p:nvPr>
        </p:nvSpPr>
        <p:spPr>
          <a:xfrm>
            <a:off x="457200" y="1140000"/>
            <a:ext cx="82296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p:cSld name="CUSTOM_3_2">
    <p:spTree>
      <p:nvGrpSpPr>
        <p:cNvPr id="66" name="Shape 66"/>
        <p:cNvGrpSpPr/>
        <p:nvPr/>
      </p:nvGrpSpPr>
      <p:grpSpPr>
        <a:xfrm>
          <a:off x="0" y="0"/>
          <a:ext cx="0" cy="0"/>
          <a:chOff x="0" y="0"/>
          <a:chExt cx="0" cy="0"/>
        </a:xfrm>
      </p:grpSpPr>
      <p:sp>
        <p:nvSpPr>
          <p:cNvPr id="67" name="Google Shape;67;p18"/>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8" name="Google Shape;68;p18"/>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69" name="Google Shape;69;p1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0" name="Google Shape;70;p18"/>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1">
  <p:cSld name="CUSTOM_3_2_3">
    <p:spTree>
      <p:nvGrpSpPr>
        <p:cNvPr id="71" name="Shape 71"/>
        <p:cNvGrpSpPr/>
        <p:nvPr/>
      </p:nvGrpSpPr>
      <p:grpSpPr>
        <a:xfrm>
          <a:off x="0" y="0"/>
          <a:ext cx="0" cy="0"/>
          <a:chOff x="0" y="0"/>
          <a:chExt cx="0" cy="0"/>
        </a:xfrm>
      </p:grpSpPr>
      <p:sp>
        <p:nvSpPr>
          <p:cNvPr id="72" name="Google Shape;72;p19"/>
          <p:cNvSpPr txBox="1"/>
          <p:nvPr>
            <p:ph idx="1" type="body"/>
          </p:nvPr>
        </p:nvSpPr>
        <p:spPr>
          <a:xfrm>
            <a:off x="457200" y="2361293"/>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3" name="Google Shape;73;p19"/>
          <p:cNvSpPr txBox="1"/>
          <p:nvPr>
            <p:ph idx="2" type="body"/>
          </p:nvPr>
        </p:nvSpPr>
        <p:spPr>
          <a:xfrm>
            <a:off x="457200" y="3582599"/>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4" name="Google Shape;74;p1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75" name="Google Shape;75;p19"/>
          <p:cNvSpPr txBox="1"/>
          <p:nvPr>
            <p:ph idx="3" type="body"/>
          </p:nvPr>
        </p:nvSpPr>
        <p:spPr>
          <a:xfrm>
            <a:off x="457200" y="1140000"/>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3">
  <p:cSld name="CUSTOM_3_2_2">
    <p:spTree>
      <p:nvGrpSpPr>
        <p:cNvPr id="76" name="Shape 76"/>
        <p:cNvGrpSpPr/>
        <p:nvPr/>
      </p:nvGrpSpPr>
      <p:grpSpPr>
        <a:xfrm>
          <a:off x="0" y="0"/>
          <a:ext cx="0" cy="0"/>
          <a:chOff x="0" y="0"/>
          <a:chExt cx="0" cy="0"/>
        </a:xfrm>
      </p:grpSpPr>
      <p:sp>
        <p:nvSpPr>
          <p:cNvPr id="77" name="Google Shape;77;p20"/>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8" name="Google Shape;78;p20"/>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79" name="Google Shape;79;p2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80" name="Google Shape;80;p20"/>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2">
  <p:cSld name="CUSTOM_3_2_1">
    <p:spTree>
      <p:nvGrpSpPr>
        <p:cNvPr id="81" name="Shape 81"/>
        <p:cNvGrpSpPr/>
        <p:nvPr/>
      </p:nvGrpSpPr>
      <p:grpSpPr>
        <a:xfrm>
          <a:off x="0" y="0"/>
          <a:ext cx="0" cy="0"/>
          <a:chOff x="0" y="0"/>
          <a:chExt cx="0" cy="0"/>
        </a:xfrm>
      </p:grpSpPr>
      <p:sp>
        <p:nvSpPr>
          <p:cNvPr id="82" name="Google Shape;82;p21"/>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83" name="Google Shape;83;p21"/>
          <p:cNvSpPr txBox="1"/>
          <p:nvPr>
            <p:ph idx="2" type="body"/>
          </p:nvPr>
        </p:nvSpPr>
        <p:spPr>
          <a:xfrm>
            <a:off x="32370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84" name="Google Shape;84;p21"/>
          <p:cNvSpPr txBox="1"/>
          <p:nvPr>
            <p:ph idx="3" type="body"/>
          </p:nvPr>
        </p:nvSpPr>
        <p:spPr>
          <a:xfrm>
            <a:off x="60168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85" name="Google Shape;85;p2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cxnSp>
        <p:nvCxnSpPr>
          <p:cNvPr id="86" name="Google Shape;86;p21"/>
          <p:cNvCxnSpPr/>
          <p:nvPr/>
        </p:nvCxnSpPr>
        <p:spPr>
          <a:xfrm>
            <a:off x="4572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87" name="Google Shape;87;p21"/>
          <p:cNvCxnSpPr/>
          <p:nvPr/>
        </p:nvCxnSpPr>
        <p:spPr>
          <a:xfrm>
            <a:off x="32370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88" name="Google Shape;88;p21"/>
          <p:cNvCxnSpPr/>
          <p:nvPr/>
        </p:nvCxnSpPr>
        <p:spPr>
          <a:xfrm>
            <a:off x="6016800" y="1599075"/>
            <a:ext cx="0" cy="21999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bg>
      <p:bgPr>
        <a:solidFill>
          <a:schemeClr val="lt2"/>
        </a:solidFill>
      </p:bgPr>
    </p:bg>
    <p:spTree>
      <p:nvGrpSpPr>
        <p:cNvPr id="89" name="Shape 89"/>
        <p:cNvGrpSpPr/>
        <p:nvPr/>
      </p:nvGrpSpPr>
      <p:grpSpPr>
        <a:xfrm>
          <a:off x="0" y="0"/>
          <a:ext cx="0" cy="0"/>
          <a:chOff x="0" y="0"/>
          <a:chExt cx="0" cy="0"/>
        </a:xfrm>
      </p:grpSpPr>
      <p:sp>
        <p:nvSpPr>
          <p:cNvPr id="90" name="Google Shape;90;p22"/>
          <p:cNvSpPr txBox="1"/>
          <p:nvPr>
            <p:ph type="title"/>
          </p:nvPr>
        </p:nvSpPr>
        <p:spPr>
          <a:xfrm>
            <a:off x="457200" y="448056"/>
            <a:ext cx="8229600" cy="576000"/>
          </a:xfrm>
          <a:prstGeom prst="rect">
            <a:avLst/>
          </a:prstGeom>
        </p:spPr>
        <p:txBody>
          <a:bodyPr anchorCtr="0" anchor="t"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91" name="Google Shape;91;p22"/>
          <p:cNvSpPr/>
          <p:nvPr/>
        </p:nvSpPr>
        <p:spPr>
          <a:xfrm>
            <a:off x="4572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2" name="Google Shape;92;p22"/>
          <p:cNvSpPr/>
          <p:nvPr/>
        </p:nvSpPr>
        <p:spPr>
          <a:xfrm>
            <a:off x="32370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3" name="Google Shape;93;p22"/>
          <p:cNvSpPr/>
          <p:nvPr/>
        </p:nvSpPr>
        <p:spPr>
          <a:xfrm>
            <a:off x="60168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94" name="Google Shape;94;p22"/>
          <p:cNvCxnSpPr/>
          <p:nvPr/>
        </p:nvCxnSpPr>
        <p:spPr>
          <a:xfrm flipH="1" rot="10800000">
            <a:off x="457200" y="4343400"/>
            <a:ext cx="2606100" cy="2100"/>
          </a:xfrm>
          <a:prstGeom prst="straightConnector1">
            <a:avLst/>
          </a:prstGeom>
          <a:noFill/>
          <a:ln cap="flat" cmpd="sng" w="38100">
            <a:solidFill>
              <a:schemeClr val="accent1"/>
            </a:solidFill>
            <a:prstDash val="solid"/>
            <a:round/>
            <a:headEnd len="med" w="med" type="none"/>
            <a:tailEnd len="med" w="med" type="none"/>
          </a:ln>
        </p:spPr>
      </p:cxnSp>
      <p:cxnSp>
        <p:nvCxnSpPr>
          <p:cNvPr id="95" name="Google Shape;95;p22"/>
          <p:cNvCxnSpPr/>
          <p:nvPr/>
        </p:nvCxnSpPr>
        <p:spPr>
          <a:xfrm flipH="1" rot="10800000">
            <a:off x="3237000" y="4343400"/>
            <a:ext cx="2606100" cy="2100"/>
          </a:xfrm>
          <a:prstGeom prst="straightConnector1">
            <a:avLst/>
          </a:prstGeom>
          <a:noFill/>
          <a:ln cap="flat" cmpd="sng" w="38100">
            <a:solidFill>
              <a:schemeClr val="accent3"/>
            </a:solidFill>
            <a:prstDash val="solid"/>
            <a:round/>
            <a:headEnd len="med" w="med" type="none"/>
            <a:tailEnd len="med" w="med" type="none"/>
          </a:ln>
        </p:spPr>
      </p:cxnSp>
      <p:cxnSp>
        <p:nvCxnSpPr>
          <p:cNvPr id="96" name="Google Shape;96;p22"/>
          <p:cNvCxnSpPr/>
          <p:nvPr/>
        </p:nvCxnSpPr>
        <p:spPr>
          <a:xfrm flipH="1" rot="10800000">
            <a:off x="6016800" y="4343400"/>
            <a:ext cx="2606100" cy="2100"/>
          </a:xfrm>
          <a:prstGeom prst="straightConnector1">
            <a:avLst/>
          </a:prstGeom>
          <a:noFill/>
          <a:ln cap="flat" cmpd="sng" w="38100">
            <a:solidFill>
              <a:schemeClr val="accent2"/>
            </a:solidFill>
            <a:prstDash val="solid"/>
            <a:round/>
            <a:headEnd len="med" w="med" type="none"/>
            <a:tailEnd len="med" w="med" type="none"/>
          </a:ln>
        </p:spPr>
      </p:cxnSp>
      <p:sp>
        <p:nvSpPr>
          <p:cNvPr id="97" name="Google Shape;97;p22"/>
          <p:cNvSpPr txBox="1"/>
          <p:nvPr>
            <p:ph idx="1" type="body"/>
          </p:nvPr>
        </p:nvSpPr>
        <p:spPr>
          <a:xfrm>
            <a:off x="4572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98" name="Google Shape;98;p22"/>
          <p:cNvSpPr txBox="1"/>
          <p:nvPr>
            <p:ph idx="2" type="body"/>
          </p:nvPr>
        </p:nvSpPr>
        <p:spPr>
          <a:xfrm>
            <a:off x="32370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99" name="Google Shape;99;p22"/>
          <p:cNvSpPr txBox="1"/>
          <p:nvPr>
            <p:ph idx="3" type="body"/>
          </p:nvPr>
        </p:nvSpPr>
        <p:spPr>
          <a:xfrm>
            <a:off x="6016800" y="1484573"/>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p:cSld name="CUSTOM_3_2_1_2">
    <p:spTree>
      <p:nvGrpSpPr>
        <p:cNvPr id="100" name="Shape 100"/>
        <p:cNvGrpSpPr/>
        <p:nvPr/>
      </p:nvGrpSpPr>
      <p:grpSpPr>
        <a:xfrm>
          <a:off x="0" y="0"/>
          <a:ext cx="0" cy="0"/>
          <a:chOff x="0" y="0"/>
          <a:chExt cx="0" cy="0"/>
        </a:xfrm>
      </p:grpSpPr>
      <p:sp>
        <p:nvSpPr>
          <p:cNvPr id="101" name="Google Shape;101;p23"/>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02" name="Google Shape;102;p23"/>
          <p:cNvSpPr txBox="1"/>
          <p:nvPr>
            <p:ph idx="2" type="body"/>
          </p:nvPr>
        </p:nvSpPr>
        <p:spPr>
          <a:xfrm>
            <a:off x="32370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03" name="Google Shape;103;p23"/>
          <p:cNvSpPr txBox="1"/>
          <p:nvPr>
            <p:ph idx="3" type="body"/>
          </p:nvPr>
        </p:nvSpPr>
        <p:spPr>
          <a:xfrm>
            <a:off x="60168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04" name="Google Shape;104;p2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1">
  <p:cSld name="CUSTOM_3_2_1_2_1">
    <p:spTree>
      <p:nvGrpSpPr>
        <p:cNvPr id="105" name="Shape 105"/>
        <p:cNvGrpSpPr/>
        <p:nvPr/>
      </p:nvGrpSpPr>
      <p:grpSpPr>
        <a:xfrm>
          <a:off x="0" y="0"/>
          <a:ext cx="0" cy="0"/>
          <a:chOff x="0" y="0"/>
          <a:chExt cx="0" cy="0"/>
        </a:xfrm>
      </p:grpSpPr>
      <p:sp>
        <p:nvSpPr>
          <p:cNvPr id="106" name="Google Shape;106;p24"/>
          <p:cNvSpPr txBox="1"/>
          <p:nvPr>
            <p:ph idx="1" type="subTitle"/>
          </p:nvPr>
        </p:nvSpPr>
        <p:spPr>
          <a:xfrm>
            <a:off x="32369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07" name="Google Shape;107;p24"/>
          <p:cNvSpPr txBox="1"/>
          <p:nvPr>
            <p:ph idx="2" type="subTitle"/>
          </p:nvPr>
        </p:nvSpPr>
        <p:spPr>
          <a:xfrm>
            <a:off x="60167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08" name="Google Shape;108;p24"/>
          <p:cNvSpPr txBox="1"/>
          <p:nvPr>
            <p:ph idx="3" type="subTitle"/>
          </p:nvPr>
        </p:nvSpPr>
        <p:spPr>
          <a:xfrm>
            <a:off x="457175"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09" name="Google Shape;109;p24"/>
          <p:cNvSpPr txBox="1"/>
          <p:nvPr>
            <p:ph idx="4" type="body"/>
          </p:nvPr>
        </p:nvSpPr>
        <p:spPr>
          <a:xfrm>
            <a:off x="4572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10" name="Google Shape;110;p24"/>
          <p:cNvSpPr txBox="1"/>
          <p:nvPr>
            <p:ph idx="5" type="body"/>
          </p:nvPr>
        </p:nvSpPr>
        <p:spPr>
          <a:xfrm>
            <a:off x="32370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11" name="Google Shape;111;p24"/>
          <p:cNvSpPr txBox="1"/>
          <p:nvPr>
            <p:ph idx="6" type="body"/>
          </p:nvPr>
        </p:nvSpPr>
        <p:spPr>
          <a:xfrm>
            <a:off x="60168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12" name="Google Shape;112;p2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p:cSld name="CUSTOM_3_2_1_1_2">
    <p:spTree>
      <p:nvGrpSpPr>
        <p:cNvPr id="113" name="Shape 113"/>
        <p:cNvGrpSpPr/>
        <p:nvPr/>
      </p:nvGrpSpPr>
      <p:grpSpPr>
        <a:xfrm>
          <a:off x="0" y="0"/>
          <a:ext cx="0" cy="0"/>
          <a:chOff x="0" y="0"/>
          <a:chExt cx="0" cy="0"/>
        </a:xfrm>
      </p:grpSpPr>
      <p:sp>
        <p:nvSpPr>
          <p:cNvPr id="114" name="Google Shape;114;p25"/>
          <p:cNvSpPr txBox="1"/>
          <p:nvPr>
            <p:ph idx="1" type="body"/>
          </p:nvPr>
        </p:nvSpPr>
        <p:spPr>
          <a:xfrm>
            <a:off x="4891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115" name="Google Shape;115;p25"/>
          <p:cNvSpPr txBox="1"/>
          <p:nvPr>
            <p:ph idx="2" type="body"/>
          </p:nvPr>
        </p:nvSpPr>
        <p:spPr>
          <a:xfrm>
            <a:off x="32689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116" name="Google Shape;116;p25"/>
          <p:cNvSpPr txBox="1"/>
          <p:nvPr>
            <p:ph idx="3" type="body"/>
          </p:nvPr>
        </p:nvSpPr>
        <p:spPr>
          <a:xfrm>
            <a:off x="60487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117" name="Google Shape;117;p2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5">
  <p:cSld name="CUSTOM_3_2_1_1_1">
    <p:bg>
      <p:bgPr>
        <a:solidFill>
          <a:schemeClr val="lt2"/>
        </a:solidFill>
      </p:bgPr>
    </p:bg>
    <p:spTree>
      <p:nvGrpSpPr>
        <p:cNvPr id="118" name="Shape 118"/>
        <p:cNvGrpSpPr/>
        <p:nvPr/>
      </p:nvGrpSpPr>
      <p:grpSpPr>
        <a:xfrm>
          <a:off x="0" y="0"/>
          <a:ext cx="0" cy="0"/>
          <a:chOff x="0" y="0"/>
          <a:chExt cx="0" cy="0"/>
        </a:xfrm>
      </p:grpSpPr>
      <p:sp>
        <p:nvSpPr>
          <p:cNvPr id="119" name="Google Shape;119;p26"/>
          <p:cNvSpPr txBox="1"/>
          <p:nvPr>
            <p:ph idx="1" type="body"/>
          </p:nvPr>
        </p:nvSpPr>
        <p:spPr>
          <a:xfrm>
            <a:off x="4572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20" name="Google Shape;120;p2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21" name="Google Shape;121;p26"/>
          <p:cNvSpPr/>
          <p:nvPr/>
        </p:nvSpPr>
        <p:spPr>
          <a:xfrm>
            <a:off x="4572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1</a:t>
            </a:r>
            <a:endParaRPr b="1" sz="1800">
              <a:solidFill>
                <a:schemeClr val="lt1"/>
              </a:solidFill>
              <a:latin typeface="Hanken Grotesk"/>
              <a:ea typeface="Hanken Grotesk"/>
              <a:cs typeface="Hanken Grotesk"/>
              <a:sym typeface="Hanken Grotesk"/>
            </a:endParaRPr>
          </a:p>
        </p:txBody>
      </p:sp>
      <p:sp>
        <p:nvSpPr>
          <p:cNvPr id="122" name="Google Shape;122;p26"/>
          <p:cNvSpPr/>
          <p:nvPr/>
        </p:nvSpPr>
        <p:spPr>
          <a:xfrm>
            <a:off x="32370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2</a:t>
            </a:r>
            <a:endParaRPr b="1" sz="1800">
              <a:solidFill>
                <a:schemeClr val="lt1"/>
              </a:solidFill>
              <a:latin typeface="Hanken Grotesk"/>
              <a:ea typeface="Hanken Grotesk"/>
              <a:cs typeface="Hanken Grotesk"/>
              <a:sym typeface="Hanken Grotesk"/>
            </a:endParaRPr>
          </a:p>
        </p:txBody>
      </p:sp>
      <p:sp>
        <p:nvSpPr>
          <p:cNvPr id="123" name="Google Shape;123;p26"/>
          <p:cNvSpPr/>
          <p:nvPr/>
        </p:nvSpPr>
        <p:spPr>
          <a:xfrm>
            <a:off x="60168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3</a:t>
            </a:r>
            <a:endParaRPr b="1" sz="1800">
              <a:solidFill>
                <a:schemeClr val="lt1"/>
              </a:solidFill>
              <a:latin typeface="Hanken Grotesk"/>
              <a:ea typeface="Hanken Grotesk"/>
              <a:cs typeface="Hanken Grotesk"/>
              <a:sym typeface="Hanken Grotesk"/>
            </a:endParaRPr>
          </a:p>
        </p:txBody>
      </p:sp>
      <p:sp>
        <p:nvSpPr>
          <p:cNvPr id="124" name="Google Shape;124;p26"/>
          <p:cNvSpPr txBox="1"/>
          <p:nvPr>
            <p:ph idx="2" type="body"/>
          </p:nvPr>
        </p:nvSpPr>
        <p:spPr>
          <a:xfrm>
            <a:off x="32370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125" name="Google Shape;125;p26"/>
          <p:cNvSpPr txBox="1"/>
          <p:nvPr>
            <p:ph idx="3" type="body"/>
          </p:nvPr>
        </p:nvSpPr>
        <p:spPr>
          <a:xfrm>
            <a:off x="60168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p:cSld name="CUSTOM_3_2_1_1_1_1">
    <p:bg>
      <p:bgPr>
        <a:solidFill>
          <a:schemeClr val="lt2"/>
        </a:solidFill>
      </p:bgPr>
    </p:bg>
    <p:spTree>
      <p:nvGrpSpPr>
        <p:cNvPr id="126" name="Shape 126"/>
        <p:cNvGrpSpPr/>
        <p:nvPr/>
      </p:nvGrpSpPr>
      <p:grpSpPr>
        <a:xfrm>
          <a:off x="0" y="0"/>
          <a:ext cx="0" cy="0"/>
          <a:chOff x="0" y="0"/>
          <a:chExt cx="0" cy="0"/>
        </a:xfrm>
      </p:grpSpPr>
      <p:sp>
        <p:nvSpPr>
          <p:cNvPr id="127" name="Google Shape;127;p27"/>
          <p:cNvSpPr txBox="1"/>
          <p:nvPr>
            <p:ph idx="1" type="body"/>
          </p:nvPr>
        </p:nvSpPr>
        <p:spPr>
          <a:xfrm>
            <a:off x="4572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28" name="Google Shape;128;p27"/>
          <p:cNvSpPr txBox="1"/>
          <p:nvPr>
            <p:ph idx="2" type="body"/>
          </p:nvPr>
        </p:nvSpPr>
        <p:spPr>
          <a:xfrm>
            <a:off x="3237075" y="19019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29" name="Google Shape;129;p27"/>
          <p:cNvSpPr txBox="1"/>
          <p:nvPr>
            <p:ph idx="3" type="body"/>
          </p:nvPr>
        </p:nvSpPr>
        <p:spPr>
          <a:xfrm>
            <a:off x="60168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30" name="Google Shape;130;p27"/>
          <p:cNvSpPr txBox="1"/>
          <p:nvPr>
            <p:ph idx="4" type="subTitle"/>
          </p:nvPr>
        </p:nvSpPr>
        <p:spPr>
          <a:xfrm>
            <a:off x="4572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31" name="Google Shape;131;p27"/>
          <p:cNvSpPr txBox="1"/>
          <p:nvPr>
            <p:ph idx="5" type="subTitle"/>
          </p:nvPr>
        </p:nvSpPr>
        <p:spPr>
          <a:xfrm>
            <a:off x="32370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32" name="Google Shape;132;p27"/>
          <p:cNvSpPr txBox="1"/>
          <p:nvPr>
            <p:ph idx="6" type="subTitle"/>
          </p:nvPr>
        </p:nvSpPr>
        <p:spPr>
          <a:xfrm>
            <a:off x="60168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33" name="Google Shape;133;p2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p:cSld name="CUSTOM_3_2_1_1_1_1_1">
    <p:bg>
      <p:bgPr>
        <a:solidFill>
          <a:schemeClr val="lt1"/>
        </a:solidFill>
      </p:bgPr>
    </p:bg>
    <p:spTree>
      <p:nvGrpSpPr>
        <p:cNvPr id="134" name="Shape 134"/>
        <p:cNvGrpSpPr/>
        <p:nvPr/>
      </p:nvGrpSpPr>
      <p:grpSpPr>
        <a:xfrm>
          <a:off x="0" y="0"/>
          <a:ext cx="0" cy="0"/>
          <a:chOff x="0" y="0"/>
          <a:chExt cx="0" cy="0"/>
        </a:xfrm>
      </p:grpSpPr>
      <p:sp>
        <p:nvSpPr>
          <p:cNvPr id="135" name="Google Shape;135;p28"/>
          <p:cNvSpPr txBox="1"/>
          <p:nvPr>
            <p:ph idx="1" type="body"/>
          </p:nvPr>
        </p:nvSpPr>
        <p:spPr>
          <a:xfrm>
            <a:off x="4572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36" name="Google Shape;136;p28"/>
          <p:cNvSpPr txBox="1"/>
          <p:nvPr>
            <p:ph idx="2" type="subTitle"/>
          </p:nvPr>
        </p:nvSpPr>
        <p:spPr>
          <a:xfrm>
            <a:off x="4572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37" name="Google Shape;137;p2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38" name="Google Shape;138;p28"/>
          <p:cNvSpPr txBox="1"/>
          <p:nvPr>
            <p:ph idx="3" type="body"/>
          </p:nvPr>
        </p:nvSpPr>
        <p:spPr>
          <a:xfrm>
            <a:off x="326895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39" name="Google Shape;139;p28"/>
          <p:cNvSpPr txBox="1"/>
          <p:nvPr>
            <p:ph idx="4" type="subTitle"/>
          </p:nvPr>
        </p:nvSpPr>
        <p:spPr>
          <a:xfrm>
            <a:off x="326895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40" name="Google Shape;140;p28"/>
          <p:cNvSpPr txBox="1"/>
          <p:nvPr>
            <p:ph idx="5" type="body"/>
          </p:nvPr>
        </p:nvSpPr>
        <p:spPr>
          <a:xfrm>
            <a:off x="60807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41" name="Google Shape;141;p28"/>
          <p:cNvSpPr txBox="1"/>
          <p:nvPr>
            <p:ph idx="6" type="subTitle"/>
          </p:nvPr>
        </p:nvSpPr>
        <p:spPr>
          <a:xfrm>
            <a:off x="60807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p:cSld name="CUSTOM_3_2_1_1_1_1_1_1">
    <p:bg>
      <p:bgPr>
        <a:solidFill>
          <a:schemeClr val="lt1"/>
        </a:solidFill>
      </p:bgPr>
    </p:bg>
    <p:spTree>
      <p:nvGrpSpPr>
        <p:cNvPr id="142" name="Shape 142"/>
        <p:cNvGrpSpPr/>
        <p:nvPr/>
      </p:nvGrpSpPr>
      <p:grpSpPr>
        <a:xfrm>
          <a:off x="0" y="0"/>
          <a:ext cx="0" cy="0"/>
          <a:chOff x="0" y="0"/>
          <a:chExt cx="0" cy="0"/>
        </a:xfrm>
      </p:grpSpPr>
      <p:sp>
        <p:nvSpPr>
          <p:cNvPr id="143" name="Google Shape;143;p29"/>
          <p:cNvSpPr txBox="1"/>
          <p:nvPr>
            <p:ph idx="1" type="body"/>
          </p:nvPr>
        </p:nvSpPr>
        <p:spPr>
          <a:xfrm>
            <a:off x="2064350" y="1140000"/>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44" name="Google Shape;144;p29"/>
          <p:cNvSpPr txBox="1"/>
          <p:nvPr>
            <p:ph idx="2" type="body"/>
          </p:nvPr>
        </p:nvSpPr>
        <p:spPr>
          <a:xfrm>
            <a:off x="2064350" y="23612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45" name="Google Shape;145;p29"/>
          <p:cNvSpPr txBox="1"/>
          <p:nvPr>
            <p:ph idx="3" type="subTitle"/>
          </p:nvPr>
        </p:nvSpPr>
        <p:spPr>
          <a:xfrm>
            <a:off x="457200" y="11401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46" name="Google Shape;146;p29"/>
          <p:cNvSpPr txBox="1"/>
          <p:nvPr>
            <p:ph idx="4" type="subTitle"/>
          </p:nvPr>
        </p:nvSpPr>
        <p:spPr>
          <a:xfrm>
            <a:off x="457200" y="2361338"/>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47" name="Google Shape;147;p29"/>
          <p:cNvSpPr txBox="1"/>
          <p:nvPr>
            <p:ph idx="5" type="subTitle"/>
          </p:nvPr>
        </p:nvSpPr>
        <p:spPr>
          <a:xfrm>
            <a:off x="457200" y="35826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148" name="Google Shape;148;p2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49" name="Google Shape;149;p29"/>
          <p:cNvSpPr txBox="1"/>
          <p:nvPr>
            <p:ph idx="6" type="body"/>
          </p:nvPr>
        </p:nvSpPr>
        <p:spPr>
          <a:xfrm>
            <a:off x="2064350" y="35825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p:cSld name="CUSTOM_3_2_1_1_1_1_1_1_1">
    <p:bg>
      <p:bgPr>
        <a:solidFill>
          <a:schemeClr val="lt2"/>
        </a:solidFill>
      </p:bgPr>
    </p:bg>
    <p:spTree>
      <p:nvGrpSpPr>
        <p:cNvPr id="150" name="Shape 150"/>
        <p:cNvGrpSpPr/>
        <p:nvPr/>
      </p:nvGrpSpPr>
      <p:grpSpPr>
        <a:xfrm>
          <a:off x="0" y="0"/>
          <a:ext cx="0" cy="0"/>
          <a:chOff x="0" y="0"/>
          <a:chExt cx="0" cy="0"/>
        </a:xfrm>
      </p:grpSpPr>
      <p:sp>
        <p:nvSpPr>
          <p:cNvPr id="151" name="Google Shape;151;p30"/>
          <p:cNvSpPr txBox="1"/>
          <p:nvPr>
            <p:ph type="title"/>
          </p:nvPr>
        </p:nvSpPr>
        <p:spPr>
          <a:xfrm>
            <a:off x="457200" y="446825"/>
            <a:ext cx="8229600" cy="5691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152" name="Google Shape;152;p30"/>
          <p:cNvSpPr txBox="1"/>
          <p:nvPr>
            <p:ph idx="1" type="subTitle"/>
          </p:nvPr>
        </p:nvSpPr>
        <p:spPr>
          <a:xfrm>
            <a:off x="457200" y="1289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153" name="Google Shape;153;p30"/>
          <p:cNvSpPr txBox="1"/>
          <p:nvPr>
            <p:ph idx="2" type="body"/>
          </p:nvPr>
        </p:nvSpPr>
        <p:spPr>
          <a:xfrm>
            <a:off x="2749850" y="128912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154" name="Google Shape;154;p30"/>
          <p:cNvSpPr txBox="1"/>
          <p:nvPr>
            <p:ph idx="3" type="subTitle"/>
          </p:nvPr>
        </p:nvSpPr>
        <p:spPr>
          <a:xfrm>
            <a:off x="457200" y="2397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155" name="Google Shape;155;p30"/>
          <p:cNvSpPr txBox="1"/>
          <p:nvPr>
            <p:ph idx="4" type="body"/>
          </p:nvPr>
        </p:nvSpPr>
        <p:spPr>
          <a:xfrm>
            <a:off x="2749800" y="3506400"/>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156" name="Google Shape;156;p30"/>
          <p:cNvSpPr txBox="1"/>
          <p:nvPr>
            <p:ph idx="5" type="body"/>
          </p:nvPr>
        </p:nvSpPr>
        <p:spPr>
          <a:xfrm>
            <a:off x="2749800" y="239777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157" name="Google Shape;157;p30"/>
          <p:cNvSpPr txBox="1"/>
          <p:nvPr>
            <p:ph idx="6" type="subTitle"/>
          </p:nvPr>
        </p:nvSpPr>
        <p:spPr>
          <a:xfrm>
            <a:off x="457200" y="3505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158" name="Shape 158"/>
        <p:cNvGrpSpPr/>
        <p:nvPr/>
      </p:nvGrpSpPr>
      <p:grpSpPr>
        <a:xfrm>
          <a:off x="0" y="0"/>
          <a:ext cx="0" cy="0"/>
          <a:chOff x="0" y="0"/>
          <a:chExt cx="0" cy="0"/>
        </a:xfrm>
      </p:grpSpPr>
      <p:sp>
        <p:nvSpPr>
          <p:cNvPr id="159" name="Google Shape;159;p31"/>
          <p:cNvSpPr txBox="1"/>
          <p:nvPr>
            <p:ph type="title"/>
          </p:nvPr>
        </p:nvSpPr>
        <p:spPr>
          <a:xfrm>
            <a:off x="457200" y="4462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160" name="Google Shape;160;p31"/>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61" name="Google Shape;161;p31"/>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62" name="Google Shape;162;p31"/>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163" name="Google Shape;163;p31"/>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28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1">
  <p:cSld name="CUSTOM">
    <p:spTree>
      <p:nvGrpSpPr>
        <p:cNvPr id="164" name="Shape 164"/>
        <p:cNvGrpSpPr/>
        <p:nvPr/>
      </p:nvGrpSpPr>
      <p:grpSpPr>
        <a:xfrm>
          <a:off x="0" y="0"/>
          <a:ext cx="0" cy="0"/>
          <a:chOff x="0" y="0"/>
          <a:chExt cx="0" cy="0"/>
        </a:xfrm>
      </p:grpSpPr>
      <p:sp>
        <p:nvSpPr>
          <p:cNvPr id="165" name="Google Shape;165;p3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166" name="Google Shape;166;p32"/>
          <p:cNvSpPr txBox="1"/>
          <p:nvPr>
            <p:ph idx="1" type="body"/>
          </p:nvPr>
        </p:nvSpPr>
        <p:spPr>
          <a:xfrm>
            <a:off x="457200" y="1140000"/>
            <a:ext cx="4114800" cy="34290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67" name="Google Shape;167;p32"/>
          <p:cNvSpPr/>
          <p:nvPr>
            <p:ph idx="2" type="pic"/>
          </p:nvPr>
        </p:nvSpPr>
        <p:spPr>
          <a:xfrm>
            <a:off x="4774400" y="1368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3456">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2">
  <p:cSld name="CUSTOM_1">
    <p:spTree>
      <p:nvGrpSpPr>
        <p:cNvPr id="168" name="Shape 168"/>
        <p:cNvGrpSpPr/>
        <p:nvPr/>
      </p:nvGrpSpPr>
      <p:grpSpPr>
        <a:xfrm>
          <a:off x="0" y="0"/>
          <a:ext cx="0" cy="0"/>
          <a:chOff x="0" y="0"/>
          <a:chExt cx="0" cy="0"/>
        </a:xfrm>
      </p:grpSpPr>
      <p:sp>
        <p:nvSpPr>
          <p:cNvPr id="169" name="Google Shape;169;p3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170" name="Google Shape;170;p33"/>
          <p:cNvSpPr txBox="1"/>
          <p:nvPr>
            <p:ph idx="1" type="body"/>
          </p:nvPr>
        </p:nvSpPr>
        <p:spPr>
          <a:xfrm>
            <a:off x="4812625" y="1368600"/>
            <a:ext cx="3874200" cy="32004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71" name="Google Shape;171;p33"/>
          <p:cNvSpPr/>
          <p:nvPr>
            <p:ph idx="2" type="pic"/>
          </p:nvPr>
        </p:nvSpPr>
        <p:spPr>
          <a:xfrm>
            <a:off x="609600" y="1371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3">
  <p:cSld name="CUSTOM_1_1">
    <p:spTree>
      <p:nvGrpSpPr>
        <p:cNvPr id="172" name="Shape 172"/>
        <p:cNvGrpSpPr/>
        <p:nvPr/>
      </p:nvGrpSpPr>
      <p:grpSpPr>
        <a:xfrm>
          <a:off x="0" y="0"/>
          <a:ext cx="0" cy="0"/>
          <a:chOff x="0" y="0"/>
          <a:chExt cx="0" cy="0"/>
        </a:xfrm>
      </p:grpSpPr>
      <p:sp>
        <p:nvSpPr>
          <p:cNvPr id="173" name="Google Shape;173;p3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174" name="Google Shape;174;p34"/>
          <p:cNvSpPr txBox="1"/>
          <p:nvPr>
            <p:ph idx="1" type="body"/>
          </p:nvPr>
        </p:nvSpPr>
        <p:spPr>
          <a:xfrm>
            <a:off x="5334000" y="1418500"/>
            <a:ext cx="3352800" cy="2514600"/>
          </a:xfrm>
          <a:prstGeom prst="rect">
            <a:avLst/>
          </a:prstGeom>
        </p:spPr>
        <p:txBody>
          <a:bodyPr anchorCtr="0" anchor="t" bIns="91425" lIns="91425" spcFirstLastPara="1" rIns="91425" wrap="square" tIns="91425">
            <a:normAutofit/>
          </a:bodyPr>
          <a:lstStyle>
            <a:lvl1pPr indent="-317500" lvl="0" marL="457200">
              <a:lnSpc>
                <a:spcPct val="125000"/>
              </a:lnSpc>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75" name="Google Shape;175;p34"/>
          <p:cNvSpPr/>
          <p:nvPr>
            <p:ph idx="2" type="pic"/>
          </p:nvPr>
        </p:nvSpPr>
        <p:spPr>
          <a:xfrm>
            <a:off x="609600" y="1371600"/>
            <a:ext cx="4586100" cy="2561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176" name="Shape 176"/>
        <p:cNvGrpSpPr/>
        <p:nvPr/>
      </p:nvGrpSpPr>
      <p:grpSpPr>
        <a:xfrm>
          <a:off x="0" y="0"/>
          <a:ext cx="0" cy="0"/>
          <a:chOff x="0" y="0"/>
          <a:chExt cx="0" cy="0"/>
        </a:xfrm>
      </p:grpSpPr>
      <p:sp>
        <p:nvSpPr>
          <p:cNvPr id="177" name="Google Shape;177;p3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78" name="Google Shape;178;p35"/>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79" name="Google Shape;179;p35"/>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180" name="Google Shape;180;p35"/>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181" name="Google Shape;181;p35"/>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288">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p37"/>
          <p:cNvSpPr txBox="1"/>
          <p:nvPr>
            <p:ph type="ctrTitle"/>
          </p:nvPr>
        </p:nvSpPr>
        <p:spPr>
          <a:xfrm>
            <a:off x="1029150" y="1563750"/>
            <a:ext cx="5715000" cy="2016000"/>
          </a:xfrm>
          <a:prstGeom prst="rect">
            <a:avLst/>
          </a:prstGeom>
        </p:spPr>
        <p:txBody>
          <a:bodyPr anchorCtr="0" anchor="ctr" bIns="91425" lIns="91425" spcFirstLastPara="1" rIns="91425" wrap="square" tIns="91425">
            <a:normAutofit/>
          </a:bodyPr>
          <a:lstStyle>
            <a:lvl1pPr lvl="0">
              <a:spcBef>
                <a:spcPts val="0"/>
              </a:spcBef>
              <a:spcAft>
                <a:spcPts val="0"/>
              </a:spcAft>
              <a:buSzPts val="4000"/>
              <a:buFont typeface="Hanken Grotesk"/>
              <a:buNone/>
              <a:defRPr b="1" sz="4000">
                <a:latin typeface="Hanken Grotesk"/>
                <a:ea typeface="Hanken Grotesk"/>
                <a:cs typeface="Hanken Grotesk"/>
                <a:sym typeface="Hanken Grotesk"/>
              </a:defRPr>
            </a:lvl1pPr>
            <a:lvl2pPr lvl="1" algn="ctr">
              <a:spcBef>
                <a:spcPts val="0"/>
              </a:spcBef>
              <a:spcAft>
                <a:spcPts val="0"/>
              </a:spcAft>
              <a:buSzPts val="4000"/>
              <a:buFont typeface="Hanken Grotesk"/>
              <a:buNone/>
              <a:defRPr b="1" sz="4000">
                <a:latin typeface="Hanken Grotesk"/>
                <a:ea typeface="Hanken Grotesk"/>
                <a:cs typeface="Hanken Grotesk"/>
                <a:sym typeface="Hanken Grotesk"/>
              </a:defRPr>
            </a:lvl2pPr>
            <a:lvl3pPr lvl="2" algn="ctr">
              <a:spcBef>
                <a:spcPts val="0"/>
              </a:spcBef>
              <a:spcAft>
                <a:spcPts val="0"/>
              </a:spcAft>
              <a:buSzPts val="4000"/>
              <a:buFont typeface="Hanken Grotesk"/>
              <a:buNone/>
              <a:defRPr b="1" sz="4000">
                <a:latin typeface="Hanken Grotesk"/>
                <a:ea typeface="Hanken Grotesk"/>
                <a:cs typeface="Hanken Grotesk"/>
                <a:sym typeface="Hanken Grotesk"/>
              </a:defRPr>
            </a:lvl3pPr>
            <a:lvl4pPr lvl="3" algn="ctr">
              <a:spcBef>
                <a:spcPts val="0"/>
              </a:spcBef>
              <a:spcAft>
                <a:spcPts val="0"/>
              </a:spcAft>
              <a:buSzPts val="4000"/>
              <a:buFont typeface="Hanken Grotesk"/>
              <a:buNone/>
              <a:defRPr b="1" sz="4000">
                <a:latin typeface="Hanken Grotesk"/>
                <a:ea typeface="Hanken Grotesk"/>
                <a:cs typeface="Hanken Grotesk"/>
                <a:sym typeface="Hanken Grotesk"/>
              </a:defRPr>
            </a:lvl4pPr>
            <a:lvl5pPr lvl="4" algn="ctr">
              <a:spcBef>
                <a:spcPts val="0"/>
              </a:spcBef>
              <a:spcAft>
                <a:spcPts val="0"/>
              </a:spcAft>
              <a:buSzPts val="4000"/>
              <a:buFont typeface="Hanken Grotesk"/>
              <a:buNone/>
              <a:defRPr b="1" sz="4000">
                <a:latin typeface="Hanken Grotesk"/>
                <a:ea typeface="Hanken Grotesk"/>
                <a:cs typeface="Hanken Grotesk"/>
                <a:sym typeface="Hanken Grotesk"/>
              </a:defRPr>
            </a:lvl5pPr>
            <a:lvl6pPr lvl="5" algn="ctr">
              <a:spcBef>
                <a:spcPts val="0"/>
              </a:spcBef>
              <a:spcAft>
                <a:spcPts val="0"/>
              </a:spcAft>
              <a:buSzPts val="4000"/>
              <a:buFont typeface="Hanken Grotesk"/>
              <a:buNone/>
              <a:defRPr b="1" sz="4000">
                <a:latin typeface="Hanken Grotesk"/>
                <a:ea typeface="Hanken Grotesk"/>
                <a:cs typeface="Hanken Grotesk"/>
                <a:sym typeface="Hanken Grotesk"/>
              </a:defRPr>
            </a:lvl6pPr>
            <a:lvl7pPr lvl="6" algn="ctr">
              <a:spcBef>
                <a:spcPts val="0"/>
              </a:spcBef>
              <a:spcAft>
                <a:spcPts val="0"/>
              </a:spcAft>
              <a:buSzPts val="4000"/>
              <a:buFont typeface="Hanken Grotesk"/>
              <a:buNone/>
              <a:defRPr b="1" sz="4000">
                <a:latin typeface="Hanken Grotesk"/>
                <a:ea typeface="Hanken Grotesk"/>
                <a:cs typeface="Hanken Grotesk"/>
                <a:sym typeface="Hanken Grotesk"/>
              </a:defRPr>
            </a:lvl7pPr>
            <a:lvl8pPr lvl="7" algn="ctr">
              <a:spcBef>
                <a:spcPts val="0"/>
              </a:spcBef>
              <a:spcAft>
                <a:spcPts val="0"/>
              </a:spcAft>
              <a:buSzPts val="4000"/>
              <a:buFont typeface="Hanken Grotesk"/>
              <a:buNone/>
              <a:defRPr b="1" sz="4000">
                <a:latin typeface="Hanken Grotesk"/>
                <a:ea typeface="Hanken Grotesk"/>
                <a:cs typeface="Hanken Grotesk"/>
                <a:sym typeface="Hanken Grotesk"/>
              </a:defRPr>
            </a:lvl8pPr>
            <a:lvl9pPr lvl="8" algn="ctr">
              <a:spcBef>
                <a:spcPts val="0"/>
              </a:spcBef>
              <a:spcAft>
                <a:spcPts val="0"/>
              </a:spcAft>
              <a:buSzPts val="4000"/>
              <a:buFont typeface="Hanken Grotesk"/>
              <a:buNone/>
              <a:defRPr b="1" sz="4000">
                <a:latin typeface="Hanken Grotesk"/>
                <a:ea typeface="Hanken Grotesk"/>
                <a:cs typeface="Hanken Grotesk"/>
                <a:sym typeface="Hanken Grotesk"/>
              </a:defRPr>
            </a:lvl9pPr>
          </a:lstStyle>
          <a:p/>
        </p:txBody>
      </p:sp>
      <p:sp>
        <p:nvSpPr>
          <p:cNvPr id="188" name="Google Shape;18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E46962"/>
          </p15:clr>
        </p15:guide>
        <p15:guide id="2" pos="432">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189" name="Shape 189"/>
        <p:cNvGrpSpPr/>
        <p:nvPr/>
      </p:nvGrpSpPr>
      <p:grpSpPr>
        <a:xfrm>
          <a:off x="0" y="0"/>
          <a:ext cx="0" cy="0"/>
          <a:chOff x="0" y="0"/>
          <a:chExt cx="0" cy="0"/>
        </a:xfrm>
      </p:grpSpPr>
      <p:sp>
        <p:nvSpPr>
          <p:cNvPr id="190" name="Google Shape;190;p3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91" name="Google Shape;191;p38"/>
          <p:cNvSpPr txBox="1"/>
          <p:nvPr>
            <p:ph idx="1" type="body"/>
          </p:nvPr>
        </p:nvSpPr>
        <p:spPr>
          <a:xfrm>
            <a:off x="457200" y="1140000"/>
            <a:ext cx="41148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2_1">
    <p:spTree>
      <p:nvGrpSpPr>
        <p:cNvPr id="192" name="Shape 192"/>
        <p:cNvGrpSpPr/>
        <p:nvPr/>
      </p:nvGrpSpPr>
      <p:grpSpPr>
        <a:xfrm>
          <a:off x="0" y="0"/>
          <a:ext cx="0" cy="0"/>
          <a:chOff x="0" y="0"/>
          <a:chExt cx="0" cy="0"/>
        </a:xfrm>
      </p:grpSpPr>
      <p:sp>
        <p:nvSpPr>
          <p:cNvPr id="193" name="Google Shape;193;p39"/>
          <p:cNvSpPr txBox="1"/>
          <p:nvPr>
            <p:ph type="title"/>
          </p:nvPr>
        </p:nvSpPr>
        <p:spPr>
          <a:xfrm>
            <a:off x="411950" y="342900"/>
            <a:ext cx="8320200" cy="572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1">
  <p:cSld name="CUSTOM_2_1_1">
    <p:spTree>
      <p:nvGrpSpPr>
        <p:cNvPr id="194" name="Shape 194"/>
        <p:cNvGrpSpPr/>
        <p:nvPr/>
      </p:nvGrpSpPr>
      <p:grpSpPr>
        <a:xfrm>
          <a:off x="0" y="0"/>
          <a:ext cx="0" cy="0"/>
          <a:chOff x="0" y="0"/>
          <a:chExt cx="0" cy="0"/>
        </a:xfrm>
      </p:grpSpPr>
      <p:sp>
        <p:nvSpPr>
          <p:cNvPr id="195" name="Google Shape;195;p4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96" name="Google Shape;196;p40"/>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197" name="Shape 197"/>
        <p:cNvGrpSpPr/>
        <p:nvPr/>
      </p:nvGrpSpPr>
      <p:grpSpPr>
        <a:xfrm>
          <a:off x="0" y="0"/>
          <a:ext cx="0" cy="0"/>
          <a:chOff x="0" y="0"/>
          <a:chExt cx="0" cy="0"/>
        </a:xfrm>
      </p:grpSpPr>
      <p:sp>
        <p:nvSpPr>
          <p:cNvPr id="198" name="Google Shape;198;p4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199" name="Google Shape;199;p41"/>
          <p:cNvSpPr txBox="1"/>
          <p:nvPr>
            <p:ph idx="1" type="body"/>
          </p:nvPr>
        </p:nvSpPr>
        <p:spPr>
          <a:xfrm>
            <a:off x="457200" y="1140000"/>
            <a:ext cx="82296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p:cSld name="CUSTOM_3_2">
    <p:spTree>
      <p:nvGrpSpPr>
        <p:cNvPr id="200" name="Shape 200"/>
        <p:cNvGrpSpPr/>
        <p:nvPr/>
      </p:nvGrpSpPr>
      <p:grpSpPr>
        <a:xfrm>
          <a:off x="0" y="0"/>
          <a:ext cx="0" cy="0"/>
          <a:chOff x="0" y="0"/>
          <a:chExt cx="0" cy="0"/>
        </a:xfrm>
      </p:grpSpPr>
      <p:sp>
        <p:nvSpPr>
          <p:cNvPr id="201" name="Google Shape;201;p42"/>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02" name="Google Shape;202;p42"/>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03" name="Google Shape;203;p4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04" name="Google Shape;204;p42"/>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1">
  <p:cSld name="CUSTOM_3_2_3">
    <p:spTree>
      <p:nvGrpSpPr>
        <p:cNvPr id="205" name="Shape 205"/>
        <p:cNvGrpSpPr/>
        <p:nvPr/>
      </p:nvGrpSpPr>
      <p:grpSpPr>
        <a:xfrm>
          <a:off x="0" y="0"/>
          <a:ext cx="0" cy="0"/>
          <a:chOff x="0" y="0"/>
          <a:chExt cx="0" cy="0"/>
        </a:xfrm>
      </p:grpSpPr>
      <p:sp>
        <p:nvSpPr>
          <p:cNvPr id="206" name="Google Shape;206;p43"/>
          <p:cNvSpPr txBox="1"/>
          <p:nvPr>
            <p:ph idx="1" type="body"/>
          </p:nvPr>
        </p:nvSpPr>
        <p:spPr>
          <a:xfrm>
            <a:off x="457200" y="2361293"/>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07" name="Google Shape;207;p43"/>
          <p:cNvSpPr txBox="1"/>
          <p:nvPr>
            <p:ph idx="2" type="body"/>
          </p:nvPr>
        </p:nvSpPr>
        <p:spPr>
          <a:xfrm>
            <a:off x="457200" y="3582599"/>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08" name="Google Shape;208;p4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09" name="Google Shape;209;p43"/>
          <p:cNvSpPr txBox="1"/>
          <p:nvPr>
            <p:ph idx="3" type="body"/>
          </p:nvPr>
        </p:nvSpPr>
        <p:spPr>
          <a:xfrm>
            <a:off x="457200" y="1140000"/>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3">
  <p:cSld name="CUSTOM_3_2_2">
    <p:spTree>
      <p:nvGrpSpPr>
        <p:cNvPr id="210" name="Shape 210"/>
        <p:cNvGrpSpPr/>
        <p:nvPr/>
      </p:nvGrpSpPr>
      <p:grpSpPr>
        <a:xfrm>
          <a:off x="0" y="0"/>
          <a:ext cx="0" cy="0"/>
          <a:chOff x="0" y="0"/>
          <a:chExt cx="0" cy="0"/>
        </a:xfrm>
      </p:grpSpPr>
      <p:sp>
        <p:nvSpPr>
          <p:cNvPr id="211" name="Google Shape;211;p44"/>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12" name="Google Shape;212;p44"/>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13" name="Google Shape;213;p4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14" name="Google Shape;214;p44"/>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215" name="Shape 215"/>
        <p:cNvGrpSpPr/>
        <p:nvPr/>
      </p:nvGrpSpPr>
      <p:grpSpPr>
        <a:xfrm>
          <a:off x="0" y="0"/>
          <a:ext cx="0" cy="0"/>
          <a:chOff x="0" y="0"/>
          <a:chExt cx="0" cy="0"/>
        </a:xfrm>
      </p:grpSpPr>
      <p:sp>
        <p:nvSpPr>
          <p:cNvPr id="216" name="Google Shape;216;p45"/>
          <p:cNvSpPr txBox="1"/>
          <p:nvPr>
            <p:ph type="title"/>
          </p:nvPr>
        </p:nvSpPr>
        <p:spPr>
          <a:xfrm>
            <a:off x="457200" y="4462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217" name="Google Shape;217;p45"/>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18" name="Google Shape;218;p45"/>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19" name="Google Shape;219;p45"/>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220" name="Google Shape;220;p45"/>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1">
  <p:cSld name="CUSTOM_3_2_1_1_1_1_1_2">
    <p:bg>
      <p:bgPr>
        <a:solidFill>
          <a:schemeClr val="lt1"/>
        </a:solidFill>
      </p:bgPr>
    </p:bg>
    <p:spTree>
      <p:nvGrpSpPr>
        <p:cNvPr id="221" name="Shape 221"/>
        <p:cNvGrpSpPr/>
        <p:nvPr/>
      </p:nvGrpSpPr>
      <p:grpSpPr>
        <a:xfrm>
          <a:off x="0" y="0"/>
          <a:ext cx="0" cy="0"/>
          <a:chOff x="0" y="0"/>
          <a:chExt cx="0" cy="0"/>
        </a:xfrm>
      </p:grpSpPr>
      <p:sp>
        <p:nvSpPr>
          <p:cNvPr id="222" name="Google Shape;222;p46"/>
          <p:cNvSpPr txBox="1"/>
          <p:nvPr>
            <p:ph idx="1" type="body"/>
          </p:nvPr>
        </p:nvSpPr>
        <p:spPr>
          <a:xfrm>
            <a:off x="45720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23" name="Google Shape;223;p46"/>
          <p:cNvSpPr txBox="1"/>
          <p:nvPr>
            <p:ph idx="2" type="subTitle"/>
          </p:nvPr>
        </p:nvSpPr>
        <p:spPr>
          <a:xfrm>
            <a:off x="45720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4" name="Google Shape;224;p4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25" name="Google Shape;225;p46"/>
          <p:cNvSpPr txBox="1"/>
          <p:nvPr>
            <p:ph idx="3" type="body"/>
          </p:nvPr>
        </p:nvSpPr>
        <p:spPr>
          <a:xfrm>
            <a:off x="255293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26" name="Google Shape;226;p46"/>
          <p:cNvSpPr txBox="1"/>
          <p:nvPr>
            <p:ph idx="4" type="subTitle"/>
          </p:nvPr>
        </p:nvSpPr>
        <p:spPr>
          <a:xfrm>
            <a:off x="255293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7" name="Google Shape;227;p46"/>
          <p:cNvSpPr txBox="1"/>
          <p:nvPr>
            <p:ph idx="5" type="body"/>
          </p:nvPr>
        </p:nvSpPr>
        <p:spPr>
          <a:xfrm>
            <a:off x="464866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28" name="Google Shape;228;p46"/>
          <p:cNvSpPr txBox="1"/>
          <p:nvPr>
            <p:ph idx="6" type="subTitle"/>
          </p:nvPr>
        </p:nvSpPr>
        <p:spPr>
          <a:xfrm>
            <a:off x="464866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9" name="Google Shape;229;p46"/>
          <p:cNvSpPr txBox="1"/>
          <p:nvPr>
            <p:ph idx="7" type="body"/>
          </p:nvPr>
        </p:nvSpPr>
        <p:spPr>
          <a:xfrm>
            <a:off x="6744392"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30" name="Google Shape;230;p46"/>
          <p:cNvSpPr txBox="1"/>
          <p:nvPr>
            <p:ph idx="8" type="subTitle"/>
          </p:nvPr>
        </p:nvSpPr>
        <p:spPr>
          <a:xfrm>
            <a:off x="6744392"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1 1">
  <p:cSld name="CUSTOM_3_2_1_1_1_1_1_2_1">
    <p:bg>
      <p:bgPr>
        <a:solidFill>
          <a:schemeClr val="lt1"/>
        </a:solidFill>
      </p:bgPr>
    </p:bg>
    <p:spTree>
      <p:nvGrpSpPr>
        <p:cNvPr id="231" name="Shape 231"/>
        <p:cNvGrpSpPr/>
        <p:nvPr/>
      </p:nvGrpSpPr>
      <p:grpSpPr>
        <a:xfrm>
          <a:off x="0" y="0"/>
          <a:ext cx="0" cy="0"/>
          <a:chOff x="0" y="0"/>
          <a:chExt cx="0" cy="0"/>
        </a:xfrm>
      </p:grpSpPr>
      <p:sp>
        <p:nvSpPr>
          <p:cNvPr id="232" name="Google Shape;232;p47"/>
          <p:cNvSpPr txBox="1"/>
          <p:nvPr>
            <p:ph idx="1" type="body"/>
          </p:nvPr>
        </p:nvSpPr>
        <p:spPr>
          <a:xfrm>
            <a:off x="491175" y="1593548"/>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33" name="Google Shape;233;p47"/>
          <p:cNvSpPr txBox="1"/>
          <p:nvPr>
            <p:ph idx="2" type="subTitle"/>
          </p:nvPr>
        </p:nvSpPr>
        <p:spPr>
          <a:xfrm>
            <a:off x="491175" y="1253075"/>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34" name="Google Shape;234;p4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35" name="Google Shape;235;p47"/>
          <p:cNvSpPr txBox="1"/>
          <p:nvPr>
            <p:ph idx="3" type="body"/>
          </p:nvPr>
        </p:nvSpPr>
        <p:spPr>
          <a:xfrm>
            <a:off x="4762105" y="1593548"/>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36" name="Google Shape;236;p47"/>
          <p:cNvSpPr txBox="1"/>
          <p:nvPr>
            <p:ph idx="4" type="subTitle"/>
          </p:nvPr>
        </p:nvSpPr>
        <p:spPr>
          <a:xfrm>
            <a:off x="4762102" y="1253075"/>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37" name="Google Shape;237;p47"/>
          <p:cNvSpPr txBox="1"/>
          <p:nvPr>
            <p:ph idx="5" type="body"/>
          </p:nvPr>
        </p:nvSpPr>
        <p:spPr>
          <a:xfrm>
            <a:off x="491113" y="3393823"/>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38" name="Google Shape;238;p47"/>
          <p:cNvSpPr txBox="1"/>
          <p:nvPr>
            <p:ph idx="6" type="subTitle"/>
          </p:nvPr>
        </p:nvSpPr>
        <p:spPr>
          <a:xfrm>
            <a:off x="491113" y="3053350"/>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39" name="Google Shape;239;p47"/>
          <p:cNvSpPr txBox="1"/>
          <p:nvPr>
            <p:ph idx="7" type="body"/>
          </p:nvPr>
        </p:nvSpPr>
        <p:spPr>
          <a:xfrm>
            <a:off x="4762042" y="3393823"/>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40" name="Google Shape;240;p47"/>
          <p:cNvSpPr txBox="1"/>
          <p:nvPr>
            <p:ph idx="8" type="subTitle"/>
          </p:nvPr>
        </p:nvSpPr>
        <p:spPr>
          <a:xfrm>
            <a:off x="4762040" y="3053350"/>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1">
  <p:cSld name="CUSTOM_3_2_1_1_1_1_2">
    <p:bg>
      <p:bgPr>
        <a:solidFill>
          <a:schemeClr val="lt2"/>
        </a:solidFill>
      </p:bgPr>
    </p:bg>
    <p:spTree>
      <p:nvGrpSpPr>
        <p:cNvPr id="241" name="Shape 241"/>
        <p:cNvGrpSpPr/>
        <p:nvPr/>
      </p:nvGrpSpPr>
      <p:grpSpPr>
        <a:xfrm>
          <a:off x="0" y="0"/>
          <a:ext cx="0" cy="0"/>
          <a:chOff x="0" y="0"/>
          <a:chExt cx="0" cy="0"/>
        </a:xfrm>
      </p:grpSpPr>
      <p:sp>
        <p:nvSpPr>
          <p:cNvPr id="242" name="Google Shape;242;p48"/>
          <p:cNvSpPr txBox="1"/>
          <p:nvPr>
            <p:ph idx="1" type="body"/>
          </p:nvPr>
        </p:nvSpPr>
        <p:spPr>
          <a:xfrm>
            <a:off x="457200"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43" name="Google Shape;243;p48"/>
          <p:cNvSpPr txBox="1"/>
          <p:nvPr>
            <p:ph idx="2" type="body"/>
          </p:nvPr>
        </p:nvSpPr>
        <p:spPr>
          <a:xfrm>
            <a:off x="2547247" y="1801725"/>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44" name="Google Shape;244;p48"/>
          <p:cNvSpPr txBox="1"/>
          <p:nvPr>
            <p:ph idx="3" type="body"/>
          </p:nvPr>
        </p:nvSpPr>
        <p:spPr>
          <a:xfrm>
            <a:off x="4637182"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45" name="Google Shape;245;p48"/>
          <p:cNvSpPr txBox="1"/>
          <p:nvPr>
            <p:ph idx="4" type="subTitle"/>
          </p:nvPr>
        </p:nvSpPr>
        <p:spPr>
          <a:xfrm>
            <a:off x="457200"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6" name="Google Shape;246;p48"/>
          <p:cNvSpPr txBox="1"/>
          <p:nvPr>
            <p:ph idx="5" type="subTitle"/>
          </p:nvPr>
        </p:nvSpPr>
        <p:spPr>
          <a:xfrm>
            <a:off x="2547191"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7" name="Google Shape;247;p48"/>
          <p:cNvSpPr txBox="1"/>
          <p:nvPr>
            <p:ph idx="6" type="subTitle"/>
          </p:nvPr>
        </p:nvSpPr>
        <p:spPr>
          <a:xfrm>
            <a:off x="4637182"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8" name="Google Shape;248;p4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49" name="Google Shape;249;p48"/>
          <p:cNvSpPr txBox="1"/>
          <p:nvPr>
            <p:ph idx="7" type="body"/>
          </p:nvPr>
        </p:nvSpPr>
        <p:spPr>
          <a:xfrm>
            <a:off x="6727126"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50" name="Google Shape;250;p48"/>
          <p:cNvSpPr txBox="1"/>
          <p:nvPr>
            <p:ph idx="8" type="subTitle"/>
          </p:nvPr>
        </p:nvSpPr>
        <p:spPr>
          <a:xfrm>
            <a:off x="6727126"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1 1">
  <p:cSld name="CUSTOM_3_2_1_1_1_1_2_1">
    <p:bg>
      <p:bgPr>
        <a:solidFill>
          <a:schemeClr val="lt2"/>
        </a:solidFill>
      </p:bgPr>
    </p:bg>
    <p:spTree>
      <p:nvGrpSpPr>
        <p:cNvPr id="251" name="Shape 251"/>
        <p:cNvGrpSpPr/>
        <p:nvPr/>
      </p:nvGrpSpPr>
      <p:grpSpPr>
        <a:xfrm>
          <a:off x="0" y="0"/>
          <a:ext cx="0" cy="0"/>
          <a:chOff x="0" y="0"/>
          <a:chExt cx="0" cy="0"/>
        </a:xfrm>
      </p:grpSpPr>
      <p:sp>
        <p:nvSpPr>
          <p:cNvPr id="252" name="Google Shape;252;p49"/>
          <p:cNvSpPr txBox="1"/>
          <p:nvPr>
            <p:ph idx="1" type="body"/>
          </p:nvPr>
        </p:nvSpPr>
        <p:spPr>
          <a:xfrm>
            <a:off x="457225" y="1589847"/>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53" name="Google Shape;253;p49"/>
          <p:cNvSpPr txBox="1"/>
          <p:nvPr>
            <p:ph idx="2" type="body"/>
          </p:nvPr>
        </p:nvSpPr>
        <p:spPr>
          <a:xfrm>
            <a:off x="4704575" y="1589800"/>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54" name="Google Shape;254;p49"/>
          <p:cNvSpPr txBox="1"/>
          <p:nvPr>
            <p:ph idx="3" type="subTitle"/>
          </p:nvPr>
        </p:nvSpPr>
        <p:spPr>
          <a:xfrm>
            <a:off x="457225" y="1141300"/>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55" name="Google Shape;255;p49"/>
          <p:cNvSpPr txBox="1"/>
          <p:nvPr>
            <p:ph idx="4" type="subTitle"/>
          </p:nvPr>
        </p:nvSpPr>
        <p:spPr>
          <a:xfrm>
            <a:off x="4704451" y="1141300"/>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56" name="Google Shape;256;p4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57" name="Google Shape;257;p49"/>
          <p:cNvSpPr txBox="1"/>
          <p:nvPr>
            <p:ph idx="5" type="body"/>
          </p:nvPr>
        </p:nvSpPr>
        <p:spPr>
          <a:xfrm>
            <a:off x="457225" y="3418672"/>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58" name="Google Shape;258;p49"/>
          <p:cNvSpPr txBox="1"/>
          <p:nvPr>
            <p:ph idx="6" type="body"/>
          </p:nvPr>
        </p:nvSpPr>
        <p:spPr>
          <a:xfrm>
            <a:off x="4704575" y="3418625"/>
            <a:ext cx="39822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59" name="Google Shape;259;p49"/>
          <p:cNvSpPr txBox="1"/>
          <p:nvPr>
            <p:ph idx="7" type="subTitle"/>
          </p:nvPr>
        </p:nvSpPr>
        <p:spPr>
          <a:xfrm>
            <a:off x="457225" y="2970125"/>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60" name="Google Shape;260;p49"/>
          <p:cNvSpPr txBox="1"/>
          <p:nvPr>
            <p:ph idx="8" type="subTitle"/>
          </p:nvPr>
        </p:nvSpPr>
        <p:spPr>
          <a:xfrm>
            <a:off x="4704451" y="2970125"/>
            <a:ext cx="39822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2">
  <p:cSld name="CUSTOM_3_2_1_2_2">
    <p:spTree>
      <p:nvGrpSpPr>
        <p:cNvPr id="261" name="Shape 261"/>
        <p:cNvGrpSpPr/>
        <p:nvPr/>
      </p:nvGrpSpPr>
      <p:grpSpPr>
        <a:xfrm>
          <a:off x="0" y="0"/>
          <a:ext cx="0" cy="0"/>
          <a:chOff x="0" y="0"/>
          <a:chExt cx="0" cy="0"/>
        </a:xfrm>
      </p:grpSpPr>
      <p:sp>
        <p:nvSpPr>
          <p:cNvPr id="262" name="Google Shape;262;p50"/>
          <p:cNvSpPr txBox="1"/>
          <p:nvPr>
            <p:ph idx="1" type="body"/>
          </p:nvPr>
        </p:nvSpPr>
        <p:spPr>
          <a:xfrm>
            <a:off x="457200" y="1607925"/>
            <a:ext cx="3982200" cy="12588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63" name="Google Shape;263;p50"/>
          <p:cNvSpPr txBox="1"/>
          <p:nvPr>
            <p:ph idx="2" type="body"/>
          </p:nvPr>
        </p:nvSpPr>
        <p:spPr>
          <a:xfrm>
            <a:off x="4704701" y="1607925"/>
            <a:ext cx="3982200" cy="12588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264" name="Google Shape;264;p5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2">
  <p:cSld name="CUSTOM_3_2_1_1_1_1_1_1_2">
    <p:bg>
      <p:bgPr>
        <a:solidFill>
          <a:schemeClr val="lt1"/>
        </a:solidFill>
      </p:bgPr>
    </p:bg>
    <p:spTree>
      <p:nvGrpSpPr>
        <p:cNvPr id="265" name="Shape 265"/>
        <p:cNvGrpSpPr/>
        <p:nvPr/>
      </p:nvGrpSpPr>
      <p:grpSpPr>
        <a:xfrm>
          <a:off x="0" y="0"/>
          <a:ext cx="0" cy="0"/>
          <a:chOff x="0" y="0"/>
          <a:chExt cx="0" cy="0"/>
        </a:xfrm>
      </p:grpSpPr>
      <p:sp>
        <p:nvSpPr>
          <p:cNvPr id="266" name="Google Shape;266;p51"/>
          <p:cNvSpPr txBox="1"/>
          <p:nvPr>
            <p:ph idx="1" type="body"/>
          </p:nvPr>
        </p:nvSpPr>
        <p:spPr>
          <a:xfrm>
            <a:off x="2064350" y="114000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67" name="Google Shape;267;p51"/>
          <p:cNvSpPr txBox="1"/>
          <p:nvPr>
            <p:ph idx="2" type="body"/>
          </p:nvPr>
        </p:nvSpPr>
        <p:spPr>
          <a:xfrm>
            <a:off x="2064350" y="207693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68" name="Google Shape;268;p51"/>
          <p:cNvSpPr txBox="1"/>
          <p:nvPr>
            <p:ph idx="3" type="subTitle"/>
          </p:nvPr>
        </p:nvSpPr>
        <p:spPr>
          <a:xfrm>
            <a:off x="457200" y="1140077"/>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69" name="Google Shape;269;p51"/>
          <p:cNvSpPr txBox="1"/>
          <p:nvPr>
            <p:ph idx="4" type="subTitle"/>
          </p:nvPr>
        </p:nvSpPr>
        <p:spPr>
          <a:xfrm>
            <a:off x="457200" y="2076966"/>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70" name="Google Shape;270;p51"/>
          <p:cNvSpPr txBox="1"/>
          <p:nvPr>
            <p:ph idx="5" type="subTitle"/>
          </p:nvPr>
        </p:nvSpPr>
        <p:spPr>
          <a:xfrm>
            <a:off x="457200" y="3013875"/>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71" name="Google Shape;271;p5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72" name="Google Shape;272;p51"/>
          <p:cNvSpPr txBox="1"/>
          <p:nvPr>
            <p:ph idx="6" type="body"/>
          </p:nvPr>
        </p:nvSpPr>
        <p:spPr>
          <a:xfrm>
            <a:off x="2064350" y="301387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73" name="Google Shape;273;p51"/>
          <p:cNvSpPr txBox="1"/>
          <p:nvPr>
            <p:ph idx="7" type="subTitle"/>
          </p:nvPr>
        </p:nvSpPr>
        <p:spPr>
          <a:xfrm>
            <a:off x="457200" y="3950775"/>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74" name="Google Shape;274;p51"/>
          <p:cNvSpPr txBox="1"/>
          <p:nvPr>
            <p:ph idx="8" type="body"/>
          </p:nvPr>
        </p:nvSpPr>
        <p:spPr>
          <a:xfrm>
            <a:off x="2064350" y="3950773"/>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1">
  <p:cSld name="CUSTOM_3_2_1_1_1_1_1_1_1_1">
    <p:bg>
      <p:bgPr>
        <a:solidFill>
          <a:schemeClr val="lt2"/>
        </a:solidFill>
      </p:bgPr>
    </p:bg>
    <p:spTree>
      <p:nvGrpSpPr>
        <p:cNvPr id="275" name="Shape 275"/>
        <p:cNvGrpSpPr/>
        <p:nvPr/>
      </p:nvGrpSpPr>
      <p:grpSpPr>
        <a:xfrm>
          <a:off x="0" y="0"/>
          <a:ext cx="0" cy="0"/>
          <a:chOff x="0" y="0"/>
          <a:chExt cx="0" cy="0"/>
        </a:xfrm>
      </p:grpSpPr>
      <p:sp>
        <p:nvSpPr>
          <p:cNvPr id="276" name="Google Shape;276;p52"/>
          <p:cNvSpPr txBox="1"/>
          <p:nvPr>
            <p:ph type="title"/>
          </p:nvPr>
        </p:nvSpPr>
        <p:spPr>
          <a:xfrm>
            <a:off x="457200" y="446825"/>
            <a:ext cx="8229600" cy="5691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277" name="Google Shape;277;p52"/>
          <p:cNvSpPr txBox="1"/>
          <p:nvPr>
            <p:ph idx="1" type="subTitle"/>
          </p:nvPr>
        </p:nvSpPr>
        <p:spPr>
          <a:xfrm>
            <a:off x="457200" y="1154911"/>
            <a:ext cx="2142300" cy="833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278" name="Google Shape;278;p52"/>
          <p:cNvSpPr txBox="1"/>
          <p:nvPr>
            <p:ph idx="2" type="body"/>
          </p:nvPr>
        </p:nvSpPr>
        <p:spPr>
          <a:xfrm>
            <a:off x="2749850" y="1289125"/>
            <a:ext cx="5937000" cy="7389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79" name="Google Shape;279;p52"/>
          <p:cNvSpPr txBox="1"/>
          <p:nvPr>
            <p:ph idx="3" type="subTitle"/>
          </p:nvPr>
        </p:nvSpPr>
        <p:spPr>
          <a:xfrm>
            <a:off x="457200" y="2090802"/>
            <a:ext cx="2142300" cy="833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280" name="Google Shape;280;p52"/>
          <p:cNvSpPr txBox="1"/>
          <p:nvPr>
            <p:ph idx="4" type="body"/>
          </p:nvPr>
        </p:nvSpPr>
        <p:spPr>
          <a:xfrm>
            <a:off x="2749800" y="2950045"/>
            <a:ext cx="5937000" cy="7389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81" name="Google Shape;281;p52"/>
          <p:cNvSpPr txBox="1"/>
          <p:nvPr>
            <p:ph idx="5" type="body"/>
          </p:nvPr>
        </p:nvSpPr>
        <p:spPr>
          <a:xfrm>
            <a:off x="2749800" y="2119595"/>
            <a:ext cx="5937000" cy="7389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82" name="Google Shape;282;p52"/>
          <p:cNvSpPr txBox="1"/>
          <p:nvPr>
            <p:ph idx="6" type="subTitle"/>
          </p:nvPr>
        </p:nvSpPr>
        <p:spPr>
          <a:xfrm>
            <a:off x="457200" y="3026693"/>
            <a:ext cx="2142300" cy="833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283" name="Google Shape;283;p52"/>
          <p:cNvSpPr txBox="1"/>
          <p:nvPr>
            <p:ph idx="7" type="body"/>
          </p:nvPr>
        </p:nvSpPr>
        <p:spPr>
          <a:xfrm>
            <a:off x="2749800" y="3780495"/>
            <a:ext cx="5937000" cy="7389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84" name="Google Shape;284;p52"/>
          <p:cNvSpPr txBox="1"/>
          <p:nvPr>
            <p:ph idx="8" type="subTitle"/>
          </p:nvPr>
        </p:nvSpPr>
        <p:spPr>
          <a:xfrm>
            <a:off x="457200" y="3963110"/>
            <a:ext cx="2142300" cy="833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p:cSld name="CUSTOM_3_2_1_1_1_1_1_1_1_2">
    <p:bg>
      <p:bgPr>
        <a:solidFill>
          <a:schemeClr val="lt2"/>
        </a:solidFill>
      </p:bgPr>
    </p:bg>
    <p:spTree>
      <p:nvGrpSpPr>
        <p:cNvPr id="285" name="Shape 285"/>
        <p:cNvGrpSpPr/>
        <p:nvPr/>
      </p:nvGrpSpPr>
      <p:grpSpPr>
        <a:xfrm>
          <a:off x="0" y="0"/>
          <a:ext cx="0" cy="0"/>
          <a:chOff x="0" y="0"/>
          <a:chExt cx="0" cy="0"/>
        </a:xfrm>
      </p:grpSpPr>
      <p:sp>
        <p:nvSpPr>
          <p:cNvPr id="286" name="Google Shape;286;p53"/>
          <p:cNvSpPr txBox="1"/>
          <p:nvPr>
            <p:ph type="title"/>
          </p:nvPr>
        </p:nvSpPr>
        <p:spPr>
          <a:xfrm>
            <a:off x="457200" y="446825"/>
            <a:ext cx="8229600" cy="5691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287" name="Google Shape;287;p53"/>
          <p:cNvSpPr txBox="1"/>
          <p:nvPr>
            <p:ph idx="1" type="subTitle"/>
          </p:nvPr>
        </p:nvSpPr>
        <p:spPr>
          <a:xfrm>
            <a:off x="457200" y="1289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288" name="Google Shape;288;p53"/>
          <p:cNvSpPr txBox="1"/>
          <p:nvPr>
            <p:ph idx="2" type="body"/>
          </p:nvPr>
        </p:nvSpPr>
        <p:spPr>
          <a:xfrm>
            <a:off x="2749850" y="128912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89" name="Google Shape;289;p53"/>
          <p:cNvSpPr txBox="1"/>
          <p:nvPr>
            <p:ph idx="3" type="subTitle"/>
          </p:nvPr>
        </p:nvSpPr>
        <p:spPr>
          <a:xfrm>
            <a:off x="457200" y="2397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290" name="Google Shape;290;p53"/>
          <p:cNvSpPr txBox="1"/>
          <p:nvPr>
            <p:ph idx="4" type="body"/>
          </p:nvPr>
        </p:nvSpPr>
        <p:spPr>
          <a:xfrm>
            <a:off x="2749800" y="3506400"/>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91" name="Google Shape;291;p53"/>
          <p:cNvSpPr txBox="1"/>
          <p:nvPr>
            <p:ph idx="5" type="body"/>
          </p:nvPr>
        </p:nvSpPr>
        <p:spPr>
          <a:xfrm>
            <a:off x="2749800" y="239777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292" name="Google Shape;292;p53"/>
          <p:cNvSpPr txBox="1"/>
          <p:nvPr>
            <p:ph idx="6" type="subTitle"/>
          </p:nvPr>
        </p:nvSpPr>
        <p:spPr>
          <a:xfrm>
            <a:off x="457200" y="3505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1 2">
  <p:cSld name="CUSTOM_3_2_1_1_1_1_1_2_2">
    <p:bg>
      <p:bgPr>
        <a:solidFill>
          <a:schemeClr val="lt1"/>
        </a:solidFill>
      </p:bgPr>
    </p:bg>
    <p:spTree>
      <p:nvGrpSpPr>
        <p:cNvPr id="293" name="Shape 293"/>
        <p:cNvGrpSpPr/>
        <p:nvPr/>
      </p:nvGrpSpPr>
      <p:grpSpPr>
        <a:xfrm>
          <a:off x="0" y="0"/>
          <a:ext cx="0" cy="0"/>
          <a:chOff x="0" y="0"/>
          <a:chExt cx="0" cy="0"/>
        </a:xfrm>
      </p:grpSpPr>
      <p:sp>
        <p:nvSpPr>
          <p:cNvPr id="294" name="Google Shape;294;p54"/>
          <p:cNvSpPr txBox="1"/>
          <p:nvPr>
            <p:ph idx="1" type="body"/>
          </p:nvPr>
        </p:nvSpPr>
        <p:spPr>
          <a:xfrm>
            <a:off x="491166"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95" name="Google Shape;295;p54"/>
          <p:cNvSpPr txBox="1"/>
          <p:nvPr>
            <p:ph idx="2" type="subTitle"/>
          </p:nvPr>
        </p:nvSpPr>
        <p:spPr>
          <a:xfrm>
            <a:off x="491166"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96" name="Google Shape;296;p5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297" name="Google Shape;297;p54"/>
          <p:cNvSpPr txBox="1"/>
          <p:nvPr>
            <p:ph idx="3" type="body"/>
          </p:nvPr>
        </p:nvSpPr>
        <p:spPr>
          <a:xfrm>
            <a:off x="3291218"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298" name="Google Shape;298;p54"/>
          <p:cNvSpPr txBox="1"/>
          <p:nvPr>
            <p:ph idx="4" type="subTitle"/>
          </p:nvPr>
        </p:nvSpPr>
        <p:spPr>
          <a:xfrm>
            <a:off x="3291216"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99" name="Google Shape;299;p54"/>
          <p:cNvSpPr txBox="1"/>
          <p:nvPr>
            <p:ph idx="5" type="body"/>
          </p:nvPr>
        </p:nvSpPr>
        <p:spPr>
          <a:xfrm>
            <a:off x="491125"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00" name="Google Shape;300;p54"/>
          <p:cNvSpPr txBox="1"/>
          <p:nvPr>
            <p:ph idx="6" type="subTitle"/>
          </p:nvPr>
        </p:nvSpPr>
        <p:spPr>
          <a:xfrm>
            <a:off x="491125"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01" name="Google Shape;301;p54"/>
          <p:cNvSpPr txBox="1"/>
          <p:nvPr>
            <p:ph idx="7" type="body"/>
          </p:nvPr>
        </p:nvSpPr>
        <p:spPr>
          <a:xfrm>
            <a:off x="3291177"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02" name="Google Shape;302;p54"/>
          <p:cNvSpPr txBox="1"/>
          <p:nvPr>
            <p:ph idx="8" type="subTitle"/>
          </p:nvPr>
        </p:nvSpPr>
        <p:spPr>
          <a:xfrm>
            <a:off x="3291175"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03" name="Google Shape;303;p54"/>
          <p:cNvSpPr txBox="1"/>
          <p:nvPr>
            <p:ph idx="9" type="body"/>
          </p:nvPr>
        </p:nvSpPr>
        <p:spPr>
          <a:xfrm>
            <a:off x="6091266"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04" name="Google Shape;304;p54"/>
          <p:cNvSpPr txBox="1"/>
          <p:nvPr>
            <p:ph idx="13" type="subTitle"/>
          </p:nvPr>
        </p:nvSpPr>
        <p:spPr>
          <a:xfrm>
            <a:off x="6091265"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05" name="Google Shape;305;p54"/>
          <p:cNvSpPr txBox="1"/>
          <p:nvPr>
            <p:ph idx="14" type="body"/>
          </p:nvPr>
        </p:nvSpPr>
        <p:spPr>
          <a:xfrm>
            <a:off x="6091225"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06" name="Google Shape;306;p54"/>
          <p:cNvSpPr txBox="1"/>
          <p:nvPr>
            <p:ph idx="15" type="subTitle"/>
          </p:nvPr>
        </p:nvSpPr>
        <p:spPr>
          <a:xfrm>
            <a:off x="6091224"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Sections">
  <p:cSld name="4-Sections">
    <p:spTree>
      <p:nvGrpSpPr>
        <p:cNvPr id="307" name="Shape 307"/>
        <p:cNvGrpSpPr/>
        <p:nvPr/>
      </p:nvGrpSpPr>
      <p:grpSpPr>
        <a:xfrm>
          <a:off x="0" y="0"/>
          <a:ext cx="0" cy="0"/>
          <a:chOff x="0" y="0"/>
          <a:chExt cx="0" cy="0"/>
        </a:xfrm>
      </p:grpSpPr>
      <p:sp>
        <p:nvSpPr>
          <p:cNvPr id="308" name="Google Shape;308;p55"/>
          <p:cNvSpPr txBox="1"/>
          <p:nvPr>
            <p:ph type="title"/>
          </p:nvPr>
        </p:nvSpPr>
        <p:spPr>
          <a:xfrm>
            <a:off x="457200" y="342900"/>
            <a:ext cx="8229600" cy="59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09" name="Google Shape;309;p55"/>
          <p:cNvSpPr txBox="1"/>
          <p:nvPr>
            <p:ph idx="1" type="body"/>
          </p:nvPr>
        </p:nvSpPr>
        <p:spPr>
          <a:xfrm>
            <a:off x="457200"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310" name="Google Shape;310;p55"/>
          <p:cNvSpPr txBox="1"/>
          <p:nvPr>
            <p:ph idx="2" type="body"/>
          </p:nvPr>
        </p:nvSpPr>
        <p:spPr>
          <a:xfrm>
            <a:off x="2539746"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311" name="Google Shape;311;p55"/>
          <p:cNvSpPr txBox="1"/>
          <p:nvPr>
            <p:ph idx="10" type="dt"/>
          </p:nvPr>
        </p:nvSpPr>
        <p:spPr>
          <a:xfrm>
            <a:off x="457200" y="4800600"/>
            <a:ext cx="2229000" cy="24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55"/>
          <p:cNvSpPr txBox="1"/>
          <p:nvPr>
            <p:ph idx="11" type="ftr"/>
          </p:nvPr>
        </p:nvSpPr>
        <p:spPr>
          <a:xfrm>
            <a:off x="2775585" y="4800600"/>
            <a:ext cx="3592800" cy="2406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5"/>
          <p:cNvSpPr txBox="1"/>
          <p:nvPr>
            <p:ph idx="12" type="sldNum"/>
          </p:nvPr>
        </p:nvSpPr>
        <p:spPr>
          <a:xfrm>
            <a:off x="6865620" y="4800600"/>
            <a:ext cx="1821300" cy="240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55"/>
          <p:cNvSpPr txBox="1"/>
          <p:nvPr>
            <p:ph idx="3" type="body"/>
          </p:nvPr>
        </p:nvSpPr>
        <p:spPr>
          <a:xfrm>
            <a:off x="457200"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315" name="Google Shape;315;p55"/>
          <p:cNvSpPr txBox="1"/>
          <p:nvPr>
            <p:ph idx="4" type="body"/>
          </p:nvPr>
        </p:nvSpPr>
        <p:spPr>
          <a:xfrm>
            <a:off x="2539746"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316" name="Google Shape;316;p55"/>
          <p:cNvSpPr txBox="1"/>
          <p:nvPr>
            <p:ph idx="5" type="body"/>
          </p:nvPr>
        </p:nvSpPr>
        <p:spPr>
          <a:xfrm>
            <a:off x="4622292"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317" name="Google Shape;317;p55"/>
          <p:cNvSpPr txBox="1"/>
          <p:nvPr>
            <p:ph idx="6" type="body"/>
          </p:nvPr>
        </p:nvSpPr>
        <p:spPr>
          <a:xfrm>
            <a:off x="6704838" y="1877673"/>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318" name="Google Shape;318;p55"/>
          <p:cNvSpPr txBox="1"/>
          <p:nvPr>
            <p:ph idx="7" type="body"/>
          </p:nvPr>
        </p:nvSpPr>
        <p:spPr>
          <a:xfrm>
            <a:off x="4622292"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319" name="Google Shape;319;p55"/>
          <p:cNvSpPr txBox="1"/>
          <p:nvPr>
            <p:ph idx="8" type="body"/>
          </p:nvPr>
        </p:nvSpPr>
        <p:spPr>
          <a:xfrm>
            <a:off x="6704838"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1">
  <p:cSld name="CUSTOM">
    <p:spTree>
      <p:nvGrpSpPr>
        <p:cNvPr id="320" name="Shape 320"/>
        <p:cNvGrpSpPr/>
        <p:nvPr/>
      </p:nvGrpSpPr>
      <p:grpSpPr>
        <a:xfrm>
          <a:off x="0" y="0"/>
          <a:ext cx="0" cy="0"/>
          <a:chOff x="0" y="0"/>
          <a:chExt cx="0" cy="0"/>
        </a:xfrm>
      </p:grpSpPr>
      <p:sp>
        <p:nvSpPr>
          <p:cNvPr id="321" name="Google Shape;321;p5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22" name="Google Shape;322;p56"/>
          <p:cNvSpPr txBox="1"/>
          <p:nvPr>
            <p:ph idx="1" type="body"/>
          </p:nvPr>
        </p:nvSpPr>
        <p:spPr>
          <a:xfrm>
            <a:off x="457200" y="1140000"/>
            <a:ext cx="4114800" cy="34290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23" name="Google Shape;323;p56"/>
          <p:cNvSpPr/>
          <p:nvPr>
            <p:ph idx="2" type="pic"/>
          </p:nvPr>
        </p:nvSpPr>
        <p:spPr>
          <a:xfrm>
            <a:off x="4774400" y="1368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3456">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2">
  <p:cSld name="CUSTOM_1">
    <p:spTree>
      <p:nvGrpSpPr>
        <p:cNvPr id="324" name="Shape 324"/>
        <p:cNvGrpSpPr/>
        <p:nvPr/>
      </p:nvGrpSpPr>
      <p:grpSpPr>
        <a:xfrm>
          <a:off x="0" y="0"/>
          <a:ext cx="0" cy="0"/>
          <a:chOff x="0" y="0"/>
          <a:chExt cx="0" cy="0"/>
        </a:xfrm>
      </p:grpSpPr>
      <p:sp>
        <p:nvSpPr>
          <p:cNvPr id="325" name="Google Shape;325;p5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26" name="Google Shape;326;p57"/>
          <p:cNvSpPr txBox="1"/>
          <p:nvPr>
            <p:ph idx="1" type="body"/>
          </p:nvPr>
        </p:nvSpPr>
        <p:spPr>
          <a:xfrm>
            <a:off x="4812625" y="1368600"/>
            <a:ext cx="3874200" cy="32004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27" name="Google Shape;327;p57"/>
          <p:cNvSpPr/>
          <p:nvPr>
            <p:ph idx="2" type="pic"/>
          </p:nvPr>
        </p:nvSpPr>
        <p:spPr>
          <a:xfrm>
            <a:off x="609600" y="1371600"/>
            <a:ext cx="3702300" cy="3200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3">
  <p:cSld name="CUSTOM_1_1">
    <p:spTree>
      <p:nvGrpSpPr>
        <p:cNvPr id="328" name="Shape 328"/>
        <p:cNvGrpSpPr/>
        <p:nvPr/>
      </p:nvGrpSpPr>
      <p:grpSpPr>
        <a:xfrm>
          <a:off x="0" y="0"/>
          <a:ext cx="0" cy="0"/>
          <a:chOff x="0" y="0"/>
          <a:chExt cx="0" cy="0"/>
        </a:xfrm>
      </p:grpSpPr>
      <p:sp>
        <p:nvSpPr>
          <p:cNvPr id="329" name="Google Shape;329;p5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330" name="Google Shape;330;p58"/>
          <p:cNvSpPr txBox="1"/>
          <p:nvPr>
            <p:ph idx="1" type="body"/>
          </p:nvPr>
        </p:nvSpPr>
        <p:spPr>
          <a:xfrm>
            <a:off x="5334000" y="1418500"/>
            <a:ext cx="3352800" cy="2514600"/>
          </a:xfrm>
          <a:prstGeom prst="rect">
            <a:avLst/>
          </a:prstGeom>
        </p:spPr>
        <p:txBody>
          <a:bodyPr anchorCtr="0" anchor="t" bIns="91425" lIns="91425" spcFirstLastPara="1" rIns="91425" wrap="square" tIns="91425">
            <a:normAutofit/>
          </a:bodyPr>
          <a:lstStyle>
            <a:lvl1pPr indent="-317500" lvl="0" marL="457200">
              <a:lnSpc>
                <a:spcPct val="125000"/>
              </a:lnSpc>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31" name="Google Shape;331;p58"/>
          <p:cNvSpPr/>
          <p:nvPr>
            <p:ph idx="2" type="pic"/>
          </p:nvPr>
        </p:nvSpPr>
        <p:spPr>
          <a:xfrm>
            <a:off x="609600" y="1371600"/>
            <a:ext cx="4586100" cy="2561400"/>
          </a:xfrm>
          <a:prstGeom prst="rect">
            <a:avLst/>
          </a:prstGeom>
          <a:noFill/>
          <a:ln cap="flat" cmpd="sng" w="9525">
            <a:solidFill>
              <a:srgbClr val="000000"/>
            </a:solidFill>
            <a:prstDash val="solid"/>
            <a:round/>
            <a:headEnd len="sm" w="sm" type="none"/>
            <a:tailEnd len="sm" w="sm" type="none"/>
          </a:ln>
        </p:spPr>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332" name="Shape 332"/>
        <p:cNvGrpSpPr/>
        <p:nvPr/>
      </p:nvGrpSpPr>
      <p:grpSpPr>
        <a:xfrm>
          <a:off x="0" y="0"/>
          <a:ext cx="0" cy="0"/>
          <a:chOff x="0" y="0"/>
          <a:chExt cx="0" cy="0"/>
        </a:xfrm>
      </p:grpSpPr>
      <p:sp>
        <p:nvSpPr>
          <p:cNvPr id="333" name="Google Shape;333;p5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334" name="Google Shape;334;p59"/>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35" name="Google Shape;335;p59"/>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36" name="Google Shape;336;p59"/>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337" name="Google Shape;337;p59"/>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288">
          <p15:clr>
            <a:srgbClr val="E46962"/>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2">
  <p:cSld name="CUSTOM_3_2_1">
    <p:spTree>
      <p:nvGrpSpPr>
        <p:cNvPr id="338" name="Shape 338"/>
        <p:cNvGrpSpPr/>
        <p:nvPr/>
      </p:nvGrpSpPr>
      <p:grpSpPr>
        <a:xfrm>
          <a:off x="0" y="0"/>
          <a:ext cx="0" cy="0"/>
          <a:chOff x="0" y="0"/>
          <a:chExt cx="0" cy="0"/>
        </a:xfrm>
      </p:grpSpPr>
      <p:sp>
        <p:nvSpPr>
          <p:cNvPr id="339" name="Google Shape;339;p60"/>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40" name="Google Shape;340;p60"/>
          <p:cNvSpPr txBox="1"/>
          <p:nvPr>
            <p:ph idx="2" type="body"/>
          </p:nvPr>
        </p:nvSpPr>
        <p:spPr>
          <a:xfrm>
            <a:off x="32370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41" name="Google Shape;341;p60"/>
          <p:cNvSpPr txBox="1"/>
          <p:nvPr>
            <p:ph idx="3" type="body"/>
          </p:nvPr>
        </p:nvSpPr>
        <p:spPr>
          <a:xfrm>
            <a:off x="60168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42" name="Google Shape;342;p6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cxnSp>
        <p:nvCxnSpPr>
          <p:cNvPr id="343" name="Google Shape;343;p60"/>
          <p:cNvCxnSpPr/>
          <p:nvPr/>
        </p:nvCxnSpPr>
        <p:spPr>
          <a:xfrm>
            <a:off x="4572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344" name="Google Shape;344;p60"/>
          <p:cNvCxnSpPr/>
          <p:nvPr/>
        </p:nvCxnSpPr>
        <p:spPr>
          <a:xfrm>
            <a:off x="3237000" y="1599075"/>
            <a:ext cx="0" cy="2199900"/>
          </a:xfrm>
          <a:prstGeom prst="straightConnector1">
            <a:avLst/>
          </a:prstGeom>
          <a:noFill/>
          <a:ln cap="flat" cmpd="sng" w="19050">
            <a:solidFill>
              <a:schemeClr val="accent1"/>
            </a:solidFill>
            <a:prstDash val="solid"/>
            <a:round/>
            <a:headEnd len="med" w="med" type="none"/>
            <a:tailEnd len="med" w="med" type="none"/>
          </a:ln>
        </p:spPr>
      </p:cxnSp>
      <p:cxnSp>
        <p:nvCxnSpPr>
          <p:cNvPr id="345" name="Google Shape;345;p60"/>
          <p:cNvCxnSpPr/>
          <p:nvPr/>
        </p:nvCxnSpPr>
        <p:spPr>
          <a:xfrm>
            <a:off x="6016800" y="1599075"/>
            <a:ext cx="0" cy="21999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5">
  <p:cSld name="CUSTOM_3_2_1_1_1">
    <p:bg>
      <p:bgPr>
        <a:solidFill>
          <a:schemeClr val="lt2"/>
        </a:solidFill>
      </p:bgPr>
    </p:bg>
    <p:spTree>
      <p:nvGrpSpPr>
        <p:cNvPr id="346" name="Shape 346"/>
        <p:cNvGrpSpPr/>
        <p:nvPr/>
      </p:nvGrpSpPr>
      <p:grpSpPr>
        <a:xfrm>
          <a:off x="0" y="0"/>
          <a:ext cx="0" cy="0"/>
          <a:chOff x="0" y="0"/>
          <a:chExt cx="0" cy="0"/>
        </a:xfrm>
      </p:grpSpPr>
      <p:sp>
        <p:nvSpPr>
          <p:cNvPr id="347" name="Google Shape;347;p61"/>
          <p:cNvSpPr txBox="1"/>
          <p:nvPr>
            <p:ph idx="1" type="body"/>
          </p:nvPr>
        </p:nvSpPr>
        <p:spPr>
          <a:xfrm>
            <a:off x="4572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48" name="Google Shape;348;p6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349" name="Google Shape;349;p61"/>
          <p:cNvSpPr/>
          <p:nvPr/>
        </p:nvSpPr>
        <p:spPr>
          <a:xfrm>
            <a:off x="4572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1</a:t>
            </a:r>
            <a:endParaRPr b="1" sz="1800">
              <a:solidFill>
                <a:schemeClr val="lt1"/>
              </a:solidFill>
              <a:latin typeface="Hanken Grotesk"/>
              <a:ea typeface="Hanken Grotesk"/>
              <a:cs typeface="Hanken Grotesk"/>
              <a:sym typeface="Hanken Grotesk"/>
            </a:endParaRPr>
          </a:p>
        </p:txBody>
      </p:sp>
      <p:sp>
        <p:nvSpPr>
          <p:cNvPr id="350" name="Google Shape;350;p61"/>
          <p:cNvSpPr/>
          <p:nvPr/>
        </p:nvSpPr>
        <p:spPr>
          <a:xfrm>
            <a:off x="32370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2</a:t>
            </a:r>
            <a:endParaRPr b="1" sz="1800">
              <a:solidFill>
                <a:schemeClr val="lt1"/>
              </a:solidFill>
              <a:latin typeface="Hanken Grotesk"/>
              <a:ea typeface="Hanken Grotesk"/>
              <a:cs typeface="Hanken Grotesk"/>
              <a:sym typeface="Hanken Grotesk"/>
            </a:endParaRPr>
          </a:p>
        </p:txBody>
      </p:sp>
      <p:sp>
        <p:nvSpPr>
          <p:cNvPr id="351" name="Google Shape;351;p61"/>
          <p:cNvSpPr/>
          <p:nvPr/>
        </p:nvSpPr>
        <p:spPr>
          <a:xfrm>
            <a:off x="6016804" y="1472400"/>
            <a:ext cx="476700" cy="361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800">
                <a:solidFill>
                  <a:schemeClr val="lt1"/>
                </a:solidFill>
                <a:latin typeface="Hanken Grotesk"/>
                <a:ea typeface="Hanken Grotesk"/>
                <a:cs typeface="Hanken Grotesk"/>
                <a:sym typeface="Hanken Grotesk"/>
              </a:rPr>
              <a:t>3</a:t>
            </a:r>
            <a:endParaRPr b="1" sz="1800">
              <a:solidFill>
                <a:schemeClr val="lt1"/>
              </a:solidFill>
              <a:latin typeface="Hanken Grotesk"/>
              <a:ea typeface="Hanken Grotesk"/>
              <a:cs typeface="Hanken Grotesk"/>
              <a:sym typeface="Hanken Grotesk"/>
            </a:endParaRPr>
          </a:p>
        </p:txBody>
      </p:sp>
      <p:sp>
        <p:nvSpPr>
          <p:cNvPr id="352" name="Google Shape;352;p61"/>
          <p:cNvSpPr txBox="1"/>
          <p:nvPr>
            <p:ph idx="2" type="body"/>
          </p:nvPr>
        </p:nvSpPr>
        <p:spPr>
          <a:xfrm>
            <a:off x="32370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53" name="Google Shape;353;p61"/>
          <p:cNvSpPr txBox="1"/>
          <p:nvPr>
            <p:ph idx="3" type="body"/>
          </p:nvPr>
        </p:nvSpPr>
        <p:spPr>
          <a:xfrm>
            <a:off x="6016800" y="1834125"/>
            <a:ext cx="2606100" cy="2273100"/>
          </a:xfrm>
          <a:prstGeom prst="rect">
            <a:avLst/>
          </a:prstGeom>
          <a:solidFill>
            <a:srgbClr val="FFFFFF">
              <a:alpha val="20000"/>
            </a:srgbClr>
          </a:solidFill>
          <a:ln cap="flat" cmpd="sng" w="9525">
            <a:solidFill>
              <a:schemeClr val="accent1"/>
            </a:solidFill>
            <a:prstDash val="solid"/>
            <a:round/>
            <a:headEnd len="sm" w="sm" type="none"/>
            <a:tailEnd len="sm" w="sm" type="none"/>
          </a:ln>
        </p:spPr>
        <p:txBody>
          <a:bodyPr anchorCtr="0" anchor="t" bIns="91425" lIns="182875" spcFirstLastPara="1" rIns="137150" wrap="square" tIns="18287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p:cSld name="CUSTOM_3_2_1_1_1_1">
    <p:bg>
      <p:bgPr>
        <a:solidFill>
          <a:schemeClr val="lt2"/>
        </a:solidFill>
      </p:bgPr>
    </p:bg>
    <p:spTree>
      <p:nvGrpSpPr>
        <p:cNvPr id="354" name="Shape 354"/>
        <p:cNvGrpSpPr/>
        <p:nvPr/>
      </p:nvGrpSpPr>
      <p:grpSpPr>
        <a:xfrm>
          <a:off x="0" y="0"/>
          <a:ext cx="0" cy="0"/>
          <a:chOff x="0" y="0"/>
          <a:chExt cx="0" cy="0"/>
        </a:xfrm>
      </p:grpSpPr>
      <p:sp>
        <p:nvSpPr>
          <p:cNvPr id="355" name="Google Shape;355;p62"/>
          <p:cNvSpPr txBox="1"/>
          <p:nvPr>
            <p:ph idx="1" type="body"/>
          </p:nvPr>
        </p:nvSpPr>
        <p:spPr>
          <a:xfrm>
            <a:off x="4572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56" name="Google Shape;356;p62"/>
          <p:cNvSpPr txBox="1"/>
          <p:nvPr>
            <p:ph idx="2" type="body"/>
          </p:nvPr>
        </p:nvSpPr>
        <p:spPr>
          <a:xfrm>
            <a:off x="3237075" y="19019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57" name="Google Shape;357;p62"/>
          <p:cNvSpPr txBox="1"/>
          <p:nvPr>
            <p:ph idx="3" type="body"/>
          </p:nvPr>
        </p:nvSpPr>
        <p:spPr>
          <a:xfrm>
            <a:off x="6016800" y="1902000"/>
            <a:ext cx="2606100" cy="2670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58" name="Google Shape;358;p62"/>
          <p:cNvSpPr txBox="1"/>
          <p:nvPr>
            <p:ph idx="4" type="subTitle"/>
          </p:nvPr>
        </p:nvSpPr>
        <p:spPr>
          <a:xfrm>
            <a:off x="4572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59" name="Google Shape;359;p62"/>
          <p:cNvSpPr txBox="1"/>
          <p:nvPr>
            <p:ph idx="5" type="subTitle"/>
          </p:nvPr>
        </p:nvSpPr>
        <p:spPr>
          <a:xfrm>
            <a:off x="32370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60" name="Google Shape;360;p62"/>
          <p:cNvSpPr txBox="1"/>
          <p:nvPr>
            <p:ph idx="6" type="subTitle"/>
          </p:nvPr>
        </p:nvSpPr>
        <p:spPr>
          <a:xfrm>
            <a:off x="6016800" y="1370125"/>
            <a:ext cx="2606100" cy="5727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61" name="Google Shape;361;p6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p:cSld name="CUSTOM_3_2_1_1_1_1_1">
    <p:bg>
      <p:bgPr>
        <a:solidFill>
          <a:schemeClr val="lt1"/>
        </a:solidFill>
      </p:bgPr>
    </p:bg>
    <p:spTree>
      <p:nvGrpSpPr>
        <p:cNvPr id="362" name="Shape 362"/>
        <p:cNvGrpSpPr/>
        <p:nvPr/>
      </p:nvGrpSpPr>
      <p:grpSpPr>
        <a:xfrm>
          <a:off x="0" y="0"/>
          <a:ext cx="0" cy="0"/>
          <a:chOff x="0" y="0"/>
          <a:chExt cx="0" cy="0"/>
        </a:xfrm>
      </p:grpSpPr>
      <p:sp>
        <p:nvSpPr>
          <p:cNvPr id="363" name="Google Shape;363;p63"/>
          <p:cNvSpPr txBox="1"/>
          <p:nvPr>
            <p:ph idx="1" type="body"/>
          </p:nvPr>
        </p:nvSpPr>
        <p:spPr>
          <a:xfrm>
            <a:off x="4572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64" name="Google Shape;364;p63"/>
          <p:cNvSpPr txBox="1"/>
          <p:nvPr>
            <p:ph idx="2" type="subTitle"/>
          </p:nvPr>
        </p:nvSpPr>
        <p:spPr>
          <a:xfrm>
            <a:off x="4572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65" name="Google Shape;365;p6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366" name="Google Shape;366;p63"/>
          <p:cNvSpPr txBox="1"/>
          <p:nvPr>
            <p:ph idx="3" type="body"/>
          </p:nvPr>
        </p:nvSpPr>
        <p:spPr>
          <a:xfrm>
            <a:off x="326895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67" name="Google Shape;367;p63"/>
          <p:cNvSpPr txBox="1"/>
          <p:nvPr>
            <p:ph idx="4" type="subTitle"/>
          </p:nvPr>
        </p:nvSpPr>
        <p:spPr>
          <a:xfrm>
            <a:off x="326895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68" name="Google Shape;368;p63"/>
          <p:cNvSpPr txBox="1"/>
          <p:nvPr>
            <p:ph idx="5" type="body"/>
          </p:nvPr>
        </p:nvSpPr>
        <p:spPr>
          <a:xfrm>
            <a:off x="6080700" y="2132925"/>
            <a:ext cx="2606100" cy="24390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69" name="Google Shape;369;p63"/>
          <p:cNvSpPr txBox="1"/>
          <p:nvPr>
            <p:ph idx="6" type="subTitle"/>
          </p:nvPr>
        </p:nvSpPr>
        <p:spPr>
          <a:xfrm>
            <a:off x="6080700" y="1477250"/>
            <a:ext cx="2606100" cy="5313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p:cSld name="CUSTOM_3_2_1_1_1_1_1_1">
    <p:bg>
      <p:bgPr>
        <a:solidFill>
          <a:schemeClr val="lt1"/>
        </a:solidFill>
      </p:bgPr>
    </p:bg>
    <p:spTree>
      <p:nvGrpSpPr>
        <p:cNvPr id="370" name="Shape 370"/>
        <p:cNvGrpSpPr/>
        <p:nvPr/>
      </p:nvGrpSpPr>
      <p:grpSpPr>
        <a:xfrm>
          <a:off x="0" y="0"/>
          <a:ext cx="0" cy="0"/>
          <a:chOff x="0" y="0"/>
          <a:chExt cx="0" cy="0"/>
        </a:xfrm>
      </p:grpSpPr>
      <p:sp>
        <p:nvSpPr>
          <p:cNvPr id="371" name="Google Shape;371;p64"/>
          <p:cNvSpPr txBox="1"/>
          <p:nvPr>
            <p:ph idx="1" type="body"/>
          </p:nvPr>
        </p:nvSpPr>
        <p:spPr>
          <a:xfrm>
            <a:off x="2064350" y="1140000"/>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72" name="Google Shape;372;p64"/>
          <p:cNvSpPr txBox="1"/>
          <p:nvPr>
            <p:ph idx="2" type="body"/>
          </p:nvPr>
        </p:nvSpPr>
        <p:spPr>
          <a:xfrm>
            <a:off x="2064350" y="23612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373" name="Google Shape;373;p64"/>
          <p:cNvSpPr txBox="1"/>
          <p:nvPr>
            <p:ph idx="3" type="subTitle"/>
          </p:nvPr>
        </p:nvSpPr>
        <p:spPr>
          <a:xfrm>
            <a:off x="457200" y="11401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74" name="Google Shape;374;p64"/>
          <p:cNvSpPr txBox="1"/>
          <p:nvPr>
            <p:ph idx="4" type="subTitle"/>
          </p:nvPr>
        </p:nvSpPr>
        <p:spPr>
          <a:xfrm>
            <a:off x="457200" y="2361338"/>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75" name="Google Shape;375;p64"/>
          <p:cNvSpPr txBox="1"/>
          <p:nvPr>
            <p:ph idx="5" type="subTitle"/>
          </p:nvPr>
        </p:nvSpPr>
        <p:spPr>
          <a:xfrm>
            <a:off x="457200" y="35826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76" name="Google Shape;376;p6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377" name="Google Shape;377;p64"/>
          <p:cNvSpPr txBox="1"/>
          <p:nvPr>
            <p:ph idx="6" type="body"/>
          </p:nvPr>
        </p:nvSpPr>
        <p:spPr>
          <a:xfrm>
            <a:off x="2064350" y="35825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2">
  <p:cSld name="CUSTOM_3_2_1_1_1_1_1_1_1">
    <p:bg>
      <p:bgPr>
        <a:solidFill>
          <a:schemeClr val="lt2"/>
        </a:solidFill>
      </p:bgPr>
    </p:bg>
    <p:spTree>
      <p:nvGrpSpPr>
        <p:cNvPr id="378" name="Shape 378"/>
        <p:cNvGrpSpPr/>
        <p:nvPr/>
      </p:nvGrpSpPr>
      <p:grpSpPr>
        <a:xfrm>
          <a:off x="0" y="0"/>
          <a:ext cx="0" cy="0"/>
          <a:chOff x="0" y="0"/>
          <a:chExt cx="0" cy="0"/>
        </a:xfrm>
      </p:grpSpPr>
      <p:sp>
        <p:nvSpPr>
          <p:cNvPr id="379" name="Google Shape;379;p65"/>
          <p:cNvSpPr txBox="1"/>
          <p:nvPr>
            <p:ph type="title"/>
          </p:nvPr>
        </p:nvSpPr>
        <p:spPr>
          <a:xfrm>
            <a:off x="457200" y="446825"/>
            <a:ext cx="8229600" cy="5691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atin typeface="Inter"/>
                <a:ea typeface="Inter"/>
                <a:cs typeface="Inter"/>
                <a:sym typeface="Inter"/>
              </a:defRPr>
            </a:lvl2pPr>
            <a:lvl3pPr lvl="2">
              <a:spcBef>
                <a:spcPts val="0"/>
              </a:spcBef>
              <a:spcAft>
                <a:spcPts val="0"/>
              </a:spcAft>
              <a:buSzPts val="2200"/>
              <a:buNone/>
              <a:defRPr>
                <a:latin typeface="Inter"/>
                <a:ea typeface="Inter"/>
                <a:cs typeface="Inter"/>
                <a:sym typeface="Inter"/>
              </a:defRPr>
            </a:lvl3pPr>
            <a:lvl4pPr lvl="3">
              <a:spcBef>
                <a:spcPts val="0"/>
              </a:spcBef>
              <a:spcAft>
                <a:spcPts val="0"/>
              </a:spcAft>
              <a:buSzPts val="2200"/>
              <a:buNone/>
              <a:defRPr>
                <a:latin typeface="Inter"/>
                <a:ea typeface="Inter"/>
                <a:cs typeface="Inter"/>
                <a:sym typeface="Inter"/>
              </a:defRPr>
            </a:lvl4pPr>
            <a:lvl5pPr lvl="4">
              <a:spcBef>
                <a:spcPts val="0"/>
              </a:spcBef>
              <a:spcAft>
                <a:spcPts val="0"/>
              </a:spcAft>
              <a:buSzPts val="2200"/>
              <a:buNone/>
              <a:defRPr>
                <a:latin typeface="Inter"/>
                <a:ea typeface="Inter"/>
                <a:cs typeface="Inter"/>
                <a:sym typeface="Inter"/>
              </a:defRPr>
            </a:lvl5pPr>
            <a:lvl6pPr lvl="5">
              <a:spcBef>
                <a:spcPts val="0"/>
              </a:spcBef>
              <a:spcAft>
                <a:spcPts val="0"/>
              </a:spcAft>
              <a:buSzPts val="2200"/>
              <a:buNone/>
              <a:defRPr>
                <a:latin typeface="Inter"/>
                <a:ea typeface="Inter"/>
                <a:cs typeface="Inter"/>
                <a:sym typeface="Inter"/>
              </a:defRPr>
            </a:lvl6pPr>
            <a:lvl7pPr lvl="6">
              <a:spcBef>
                <a:spcPts val="0"/>
              </a:spcBef>
              <a:spcAft>
                <a:spcPts val="0"/>
              </a:spcAft>
              <a:buSzPts val="2200"/>
              <a:buNone/>
              <a:defRPr>
                <a:latin typeface="Inter"/>
                <a:ea typeface="Inter"/>
                <a:cs typeface="Inter"/>
                <a:sym typeface="Inter"/>
              </a:defRPr>
            </a:lvl7pPr>
            <a:lvl8pPr lvl="7">
              <a:spcBef>
                <a:spcPts val="0"/>
              </a:spcBef>
              <a:spcAft>
                <a:spcPts val="0"/>
              </a:spcAft>
              <a:buSzPts val="2200"/>
              <a:buNone/>
              <a:defRPr>
                <a:latin typeface="Inter"/>
                <a:ea typeface="Inter"/>
                <a:cs typeface="Inter"/>
                <a:sym typeface="Inter"/>
              </a:defRPr>
            </a:lvl8pPr>
            <a:lvl9pPr lvl="8">
              <a:spcBef>
                <a:spcPts val="0"/>
              </a:spcBef>
              <a:spcAft>
                <a:spcPts val="0"/>
              </a:spcAft>
              <a:buSzPts val="2200"/>
              <a:buNone/>
              <a:defRPr>
                <a:latin typeface="Inter"/>
                <a:ea typeface="Inter"/>
                <a:cs typeface="Inter"/>
                <a:sym typeface="Inter"/>
              </a:defRPr>
            </a:lvl9pPr>
          </a:lstStyle>
          <a:p/>
        </p:txBody>
      </p:sp>
      <p:sp>
        <p:nvSpPr>
          <p:cNvPr id="380" name="Google Shape;380;p65"/>
          <p:cNvSpPr txBox="1"/>
          <p:nvPr>
            <p:ph idx="1" type="subTitle"/>
          </p:nvPr>
        </p:nvSpPr>
        <p:spPr>
          <a:xfrm>
            <a:off x="457200" y="1289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381" name="Google Shape;381;p65"/>
          <p:cNvSpPr txBox="1"/>
          <p:nvPr>
            <p:ph idx="2" type="body"/>
          </p:nvPr>
        </p:nvSpPr>
        <p:spPr>
          <a:xfrm>
            <a:off x="2749850" y="128912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382" name="Google Shape;382;p65"/>
          <p:cNvSpPr txBox="1"/>
          <p:nvPr>
            <p:ph idx="3" type="subTitle"/>
          </p:nvPr>
        </p:nvSpPr>
        <p:spPr>
          <a:xfrm>
            <a:off x="457200" y="2397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
        <p:nvSpPr>
          <p:cNvPr id="383" name="Google Shape;383;p65"/>
          <p:cNvSpPr txBox="1"/>
          <p:nvPr>
            <p:ph idx="4" type="body"/>
          </p:nvPr>
        </p:nvSpPr>
        <p:spPr>
          <a:xfrm>
            <a:off x="2749800" y="3506400"/>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384" name="Google Shape;384;p65"/>
          <p:cNvSpPr txBox="1"/>
          <p:nvPr>
            <p:ph idx="5" type="body"/>
          </p:nvPr>
        </p:nvSpPr>
        <p:spPr>
          <a:xfrm>
            <a:off x="2749800" y="2397775"/>
            <a:ext cx="5937000" cy="986100"/>
          </a:xfrm>
          <a:prstGeom prst="rect">
            <a:avLst/>
          </a:prstGeom>
          <a:noFill/>
          <a:ln>
            <a:noFill/>
          </a:ln>
        </p:spPr>
        <p:txBody>
          <a:bodyPr anchorCtr="0" anchor="ctr" bIns="91425" lIns="91425" spcFirstLastPara="1" rIns="91425" wrap="square" tIns="91425">
            <a:normAutofit/>
          </a:bodyPr>
          <a:lstStyle>
            <a:lvl1pPr indent="-298450" lvl="0" marL="457200">
              <a:spcBef>
                <a:spcPts val="0"/>
              </a:spcBef>
              <a:spcAft>
                <a:spcPts val="0"/>
              </a:spcAft>
              <a:buClr>
                <a:schemeClr val="dk1"/>
              </a:buClr>
              <a:buSzPts val="1100"/>
              <a:buChar char="•"/>
              <a:defRPr sz="1100">
                <a:solidFill>
                  <a:schemeClr val="dk1"/>
                </a:solidFill>
              </a:defRPr>
            </a:lvl1pPr>
            <a:lvl2pPr indent="-298450" lvl="1" marL="914400">
              <a:spcBef>
                <a:spcPts val="1000"/>
              </a:spcBef>
              <a:spcAft>
                <a:spcPts val="0"/>
              </a:spcAft>
              <a:buClr>
                <a:schemeClr val="dk1"/>
              </a:buClr>
              <a:buSzPts val="1100"/>
              <a:buChar char="○"/>
              <a:defRPr sz="1100">
                <a:solidFill>
                  <a:schemeClr val="dk1"/>
                </a:solidFill>
              </a:defRPr>
            </a:lvl2pPr>
            <a:lvl3pPr indent="-298450" lvl="2" marL="1371600">
              <a:spcBef>
                <a:spcPts val="1000"/>
              </a:spcBef>
              <a:spcAft>
                <a:spcPts val="0"/>
              </a:spcAft>
              <a:buClr>
                <a:schemeClr val="dk1"/>
              </a:buClr>
              <a:buSzPts val="1100"/>
              <a:buChar char="■"/>
              <a:defRPr sz="1100">
                <a:solidFill>
                  <a:schemeClr val="dk1"/>
                </a:solidFill>
              </a:defRPr>
            </a:lvl3pPr>
            <a:lvl4pPr indent="-298450" lvl="3" marL="1828800">
              <a:spcBef>
                <a:spcPts val="1000"/>
              </a:spcBef>
              <a:spcAft>
                <a:spcPts val="0"/>
              </a:spcAft>
              <a:buClr>
                <a:schemeClr val="dk1"/>
              </a:buClr>
              <a:buSzPts val="1100"/>
              <a:buChar char="●"/>
              <a:defRPr sz="1100">
                <a:solidFill>
                  <a:schemeClr val="dk1"/>
                </a:solidFill>
              </a:defRPr>
            </a:lvl4pPr>
            <a:lvl5pPr indent="-298450" lvl="4" marL="2286000">
              <a:spcBef>
                <a:spcPts val="1000"/>
              </a:spcBef>
              <a:spcAft>
                <a:spcPts val="0"/>
              </a:spcAft>
              <a:buClr>
                <a:schemeClr val="dk1"/>
              </a:buClr>
              <a:buSzPts val="1100"/>
              <a:buChar char="○"/>
              <a:defRPr sz="1100">
                <a:solidFill>
                  <a:schemeClr val="dk1"/>
                </a:solidFill>
              </a:defRPr>
            </a:lvl5pPr>
            <a:lvl6pPr indent="-298450" lvl="5" marL="2743200">
              <a:spcBef>
                <a:spcPts val="1000"/>
              </a:spcBef>
              <a:spcAft>
                <a:spcPts val="0"/>
              </a:spcAft>
              <a:buClr>
                <a:schemeClr val="dk1"/>
              </a:buClr>
              <a:buSzPts val="1100"/>
              <a:buChar char="■"/>
              <a:defRPr sz="1100">
                <a:solidFill>
                  <a:schemeClr val="dk1"/>
                </a:solidFill>
              </a:defRPr>
            </a:lvl6pPr>
            <a:lvl7pPr indent="-298450" lvl="6" marL="3200400">
              <a:spcBef>
                <a:spcPts val="1000"/>
              </a:spcBef>
              <a:spcAft>
                <a:spcPts val="0"/>
              </a:spcAft>
              <a:buClr>
                <a:schemeClr val="dk1"/>
              </a:buClr>
              <a:buSzPts val="1100"/>
              <a:buChar char="●"/>
              <a:defRPr sz="1100">
                <a:solidFill>
                  <a:schemeClr val="dk1"/>
                </a:solidFill>
              </a:defRPr>
            </a:lvl7pPr>
            <a:lvl8pPr indent="-298450" lvl="7" marL="3657600">
              <a:spcBef>
                <a:spcPts val="1000"/>
              </a:spcBef>
              <a:spcAft>
                <a:spcPts val="0"/>
              </a:spcAft>
              <a:buClr>
                <a:schemeClr val="dk1"/>
              </a:buClr>
              <a:buSzPts val="1100"/>
              <a:buChar char="○"/>
              <a:defRPr sz="1100">
                <a:solidFill>
                  <a:schemeClr val="dk1"/>
                </a:solidFill>
              </a:defRPr>
            </a:lvl8pPr>
            <a:lvl9pPr indent="-298450" lvl="8" marL="4114800">
              <a:spcBef>
                <a:spcPts val="1000"/>
              </a:spcBef>
              <a:spcAft>
                <a:spcPts val="1000"/>
              </a:spcAft>
              <a:buClr>
                <a:schemeClr val="dk1"/>
              </a:buClr>
              <a:buSzPts val="1100"/>
              <a:buChar char="■"/>
              <a:defRPr sz="1100">
                <a:solidFill>
                  <a:schemeClr val="dk1"/>
                </a:solidFill>
              </a:defRPr>
            </a:lvl9pPr>
          </a:lstStyle>
          <a:p/>
        </p:txBody>
      </p:sp>
      <p:sp>
        <p:nvSpPr>
          <p:cNvPr id="385" name="Google Shape;385;p65"/>
          <p:cNvSpPr txBox="1"/>
          <p:nvPr>
            <p:ph idx="6" type="subTitle"/>
          </p:nvPr>
        </p:nvSpPr>
        <p:spPr>
          <a:xfrm>
            <a:off x="457200" y="3505150"/>
            <a:ext cx="21423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300">
                <a:solidFill>
                  <a:schemeClr val="dk1"/>
                </a:solidFill>
                <a:latin typeface="Hanken Grotesk SemiBold"/>
                <a:ea typeface="Hanken Grotesk SemiBold"/>
                <a:cs typeface="Hanken Grotesk SemiBold"/>
                <a:sym typeface="Hanken Grotesk SemiBold"/>
              </a:defRPr>
            </a:lvl1pPr>
            <a:lvl2pPr lvl="1">
              <a:spcBef>
                <a:spcPts val="1000"/>
              </a:spcBef>
              <a:spcAft>
                <a:spcPts val="0"/>
              </a:spcAft>
              <a:buClr>
                <a:schemeClr val="dk1"/>
              </a:buClr>
              <a:buSzPts val="1300"/>
              <a:buNone/>
              <a:defRPr sz="1300">
                <a:solidFill>
                  <a:schemeClr val="dk1"/>
                </a:solidFill>
              </a:defRPr>
            </a:lvl2pPr>
            <a:lvl3pPr lvl="2">
              <a:spcBef>
                <a:spcPts val="0"/>
              </a:spcBef>
              <a:spcAft>
                <a:spcPts val="0"/>
              </a:spcAft>
              <a:buClr>
                <a:schemeClr val="dk1"/>
              </a:buClr>
              <a:buSzPts val="1300"/>
              <a:buNone/>
              <a:defRPr sz="1300">
                <a:solidFill>
                  <a:schemeClr val="dk1"/>
                </a:solidFill>
              </a:defRPr>
            </a:lvl3pPr>
            <a:lvl4pPr lvl="3">
              <a:spcBef>
                <a:spcPts val="0"/>
              </a:spcBef>
              <a:spcAft>
                <a:spcPts val="0"/>
              </a:spcAft>
              <a:buClr>
                <a:schemeClr val="dk1"/>
              </a:buClr>
              <a:buSzPts val="1300"/>
              <a:buNone/>
              <a:defRPr sz="1300">
                <a:solidFill>
                  <a:schemeClr val="dk1"/>
                </a:solidFill>
              </a:defRPr>
            </a:lvl4pPr>
            <a:lvl5pPr lvl="4">
              <a:spcBef>
                <a:spcPts val="0"/>
              </a:spcBef>
              <a:spcAft>
                <a:spcPts val="0"/>
              </a:spcAft>
              <a:buClr>
                <a:schemeClr val="dk1"/>
              </a:buClr>
              <a:buSzPts val="1300"/>
              <a:buNone/>
              <a:defRPr sz="1300">
                <a:solidFill>
                  <a:schemeClr val="dk1"/>
                </a:solidFill>
              </a:defRPr>
            </a:lvl5pPr>
            <a:lvl6pPr lvl="5">
              <a:spcBef>
                <a:spcPts val="0"/>
              </a:spcBef>
              <a:spcAft>
                <a:spcPts val="0"/>
              </a:spcAft>
              <a:buClr>
                <a:schemeClr val="dk1"/>
              </a:buClr>
              <a:buSzPts val="1300"/>
              <a:buNone/>
              <a:defRPr sz="1300">
                <a:solidFill>
                  <a:schemeClr val="dk1"/>
                </a:solidFill>
              </a:defRPr>
            </a:lvl6pPr>
            <a:lvl7pPr lvl="6">
              <a:spcBef>
                <a:spcPts val="0"/>
              </a:spcBef>
              <a:spcAft>
                <a:spcPts val="0"/>
              </a:spcAft>
              <a:buClr>
                <a:schemeClr val="dk1"/>
              </a:buClr>
              <a:buSzPts val="1300"/>
              <a:buNone/>
              <a:defRPr sz="1300">
                <a:solidFill>
                  <a:schemeClr val="dk1"/>
                </a:solidFill>
              </a:defRPr>
            </a:lvl7pPr>
            <a:lvl8pPr lvl="7">
              <a:spcBef>
                <a:spcPts val="0"/>
              </a:spcBef>
              <a:spcAft>
                <a:spcPts val="0"/>
              </a:spcAft>
              <a:buClr>
                <a:schemeClr val="dk1"/>
              </a:buClr>
              <a:buSzPts val="1300"/>
              <a:buNone/>
              <a:defRPr sz="1300">
                <a:solidFill>
                  <a:schemeClr val="dk1"/>
                </a:solidFill>
              </a:defRPr>
            </a:lvl8pPr>
            <a:lvl9pPr lvl="8">
              <a:spcBef>
                <a:spcPts val="0"/>
              </a:spcBef>
              <a:spcAft>
                <a:spcPts val="0"/>
              </a:spcAft>
              <a:buClr>
                <a:schemeClr val="dk1"/>
              </a:buClr>
              <a:buSzPts val="1300"/>
              <a:buNone/>
              <a:defRPr sz="1300">
                <a:solidFill>
                  <a:schemeClr val="dk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p:cSld name="CUSTOM_3_2_1_1_2">
    <p:spTree>
      <p:nvGrpSpPr>
        <p:cNvPr id="386" name="Shape 386"/>
        <p:cNvGrpSpPr/>
        <p:nvPr/>
      </p:nvGrpSpPr>
      <p:grpSpPr>
        <a:xfrm>
          <a:off x="0" y="0"/>
          <a:ext cx="0" cy="0"/>
          <a:chOff x="0" y="0"/>
          <a:chExt cx="0" cy="0"/>
        </a:xfrm>
      </p:grpSpPr>
      <p:sp>
        <p:nvSpPr>
          <p:cNvPr id="387" name="Google Shape;387;p66"/>
          <p:cNvSpPr txBox="1"/>
          <p:nvPr>
            <p:ph idx="1" type="body"/>
          </p:nvPr>
        </p:nvSpPr>
        <p:spPr>
          <a:xfrm>
            <a:off x="4891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388" name="Google Shape;388;p66"/>
          <p:cNvSpPr txBox="1"/>
          <p:nvPr>
            <p:ph idx="2" type="body"/>
          </p:nvPr>
        </p:nvSpPr>
        <p:spPr>
          <a:xfrm>
            <a:off x="32689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389" name="Google Shape;389;p66"/>
          <p:cNvSpPr txBox="1"/>
          <p:nvPr>
            <p:ph idx="3" type="body"/>
          </p:nvPr>
        </p:nvSpPr>
        <p:spPr>
          <a:xfrm>
            <a:off x="6048750" y="2727525"/>
            <a:ext cx="26061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390" name="Google Shape;390;p6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p:cSld name="CUSTOM_3_2_1_2">
    <p:spTree>
      <p:nvGrpSpPr>
        <p:cNvPr id="391" name="Shape 391"/>
        <p:cNvGrpSpPr/>
        <p:nvPr/>
      </p:nvGrpSpPr>
      <p:grpSpPr>
        <a:xfrm>
          <a:off x="0" y="0"/>
          <a:ext cx="0" cy="0"/>
          <a:chOff x="0" y="0"/>
          <a:chExt cx="0" cy="0"/>
        </a:xfrm>
      </p:grpSpPr>
      <p:sp>
        <p:nvSpPr>
          <p:cNvPr id="392" name="Google Shape;392;p67"/>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93" name="Google Shape;393;p67"/>
          <p:cNvSpPr txBox="1"/>
          <p:nvPr>
            <p:ph idx="2" type="body"/>
          </p:nvPr>
        </p:nvSpPr>
        <p:spPr>
          <a:xfrm>
            <a:off x="32370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94" name="Google Shape;394;p67"/>
          <p:cNvSpPr txBox="1"/>
          <p:nvPr>
            <p:ph idx="3" type="body"/>
          </p:nvPr>
        </p:nvSpPr>
        <p:spPr>
          <a:xfrm>
            <a:off x="60168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395" name="Google Shape;395;p6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6 1">
  <p:cSld name="CUSTOM_3_2_1_2_1">
    <p:spTree>
      <p:nvGrpSpPr>
        <p:cNvPr id="396" name="Shape 396"/>
        <p:cNvGrpSpPr/>
        <p:nvPr/>
      </p:nvGrpSpPr>
      <p:grpSpPr>
        <a:xfrm>
          <a:off x="0" y="0"/>
          <a:ext cx="0" cy="0"/>
          <a:chOff x="0" y="0"/>
          <a:chExt cx="0" cy="0"/>
        </a:xfrm>
      </p:grpSpPr>
      <p:sp>
        <p:nvSpPr>
          <p:cNvPr id="397" name="Google Shape;397;p68"/>
          <p:cNvSpPr txBox="1"/>
          <p:nvPr>
            <p:ph idx="1" type="subTitle"/>
          </p:nvPr>
        </p:nvSpPr>
        <p:spPr>
          <a:xfrm>
            <a:off x="32369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98" name="Google Shape;398;p68"/>
          <p:cNvSpPr txBox="1"/>
          <p:nvPr>
            <p:ph idx="2" type="subTitle"/>
          </p:nvPr>
        </p:nvSpPr>
        <p:spPr>
          <a:xfrm>
            <a:off x="6016788"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399" name="Google Shape;399;p68"/>
          <p:cNvSpPr txBox="1"/>
          <p:nvPr>
            <p:ph idx="3" type="subTitle"/>
          </p:nvPr>
        </p:nvSpPr>
        <p:spPr>
          <a:xfrm>
            <a:off x="457175" y="1740525"/>
            <a:ext cx="2359800" cy="474600"/>
          </a:xfrm>
          <a:prstGeom prst="rect">
            <a:avLst/>
          </a:prstGeom>
          <a:noFill/>
        </p:spPr>
        <p:txBody>
          <a:bodyPr anchorCtr="0" anchor="ctr" bIns="91425" lIns="91425" spcFirstLastPara="1" rIns="91425" wrap="square" tIns="91425">
            <a:noAutofit/>
          </a:bodyPr>
          <a:lstStyle>
            <a:lvl1pPr lvl="0">
              <a:spcBef>
                <a:spcPts val="0"/>
              </a:spcBef>
              <a:spcAft>
                <a:spcPts val="0"/>
              </a:spcAft>
              <a:buSzPts val="1200"/>
              <a:buNone/>
              <a:defRPr sz="4500">
                <a:solidFill>
                  <a:srgbClr val="B5D6B2"/>
                </a:solidFill>
                <a:latin typeface="Inter Black"/>
                <a:ea typeface="Inter Black"/>
                <a:cs typeface="Inter Black"/>
                <a:sym typeface="Inter Black"/>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400" name="Google Shape;400;p68"/>
          <p:cNvSpPr txBox="1"/>
          <p:nvPr>
            <p:ph idx="4" type="body"/>
          </p:nvPr>
        </p:nvSpPr>
        <p:spPr>
          <a:xfrm>
            <a:off x="4572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01" name="Google Shape;401;p68"/>
          <p:cNvSpPr txBox="1"/>
          <p:nvPr>
            <p:ph idx="5" type="body"/>
          </p:nvPr>
        </p:nvSpPr>
        <p:spPr>
          <a:xfrm>
            <a:off x="32370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02" name="Google Shape;402;p68"/>
          <p:cNvSpPr txBox="1"/>
          <p:nvPr>
            <p:ph idx="6" type="body"/>
          </p:nvPr>
        </p:nvSpPr>
        <p:spPr>
          <a:xfrm>
            <a:off x="6016800" y="2215125"/>
            <a:ext cx="2606100" cy="15750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03" name="Google Shape;403;p6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bg>
      <p:bgPr>
        <a:solidFill>
          <a:schemeClr val="lt2"/>
        </a:solidFill>
      </p:bgPr>
    </p:bg>
    <p:spTree>
      <p:nvGrpSpPr>
        <p:cNvPr id="404" name="Shape 404"/>
        <p:cNvGrpSpPr/>
        <p:nvPr/>
      </p:nvGrpSpPr>
      <p:grpSpPr>
        <a:xfrm>
          <a:off x="0" y="0"/>
          <a:ext cx="0" cy="0"/>
          <a:chOff x="0" y="0"/>
          <a:chExt cx="0" cy="0"/>
        </a:xfrm>
      </p:grpSpPr>
      <p:sp>
        <p:nvSpPr>
          <p:cNvPr id="405" name="Google Shape;405;p69"/>
          <p:cNvSpPr txBox="1"/>
          <p:nvPr>
            <p:ph type="title"/>
          </p:nvPr>
        </p:nvSpPr>
        <p:spPr>
          <a:xfrm>
            <a:off x="457200" y="448056"/>
            <a:ext cx="8229600" cy="576000"/>
          </a:xfrm>
          <a:prstGeom prst="rect">
            <a:avLst/>
          </a:prstGeom>
        </p:spPr>
        <p:txBody>
          <a:bodyPr anchorCtr="0" anchor="t"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406" name="Google Shape;406;p69"/>
          <p:cNvSpPr/>
          <p:nvPr/>
        </p:nvSpPr>
        <p:spPr>
          <a:xfrm>
            <a:off x="4572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07" name="Google Shape;407;p69"/>
          <p:cNvSpPr/>
          <p:nvPr/>
        </p:nvSpPr>
        <p:spPr>
          <a:xfrm>
            <a:off x="32370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08" name="Google Shape;408;p69"/>
          <p:cNvSpPr/>
          <p:nvPr/>
        </p:nvSpPr>
        <p:spPr>
          <a:xfrm>
            <a:off x="6016800" y="1473675"/>
            <a:ext cx="2606100" cy="2882100"/>
          </a:xfrm>
          <a:prstGeom prst="rect">
            <a:avLst/>
          </a:prstGeom>
          <a:solidFill>
            <a:schemeClr val="lt1"/>
          </a:solidFill>
          <a:ln cap="flat" cmpd="sng" w="12700">
            <a:solidFill>
              <a:srgbClr val="FFFFFF">
                <a:alpha val="4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409" name="Google Shape;409;p69"/>
          <p:cNvCxnSpPr/>
          <p:nvPr/>
        </p:nvCxnSpPr>
        <p:spPr>
          <a:xfrm flipH="1" rot="10800000">
            <a:off x="457200" y="4343400"/>
            <a:ext cx="2606100" cy="2100"/>
          </a:xfrm>
          <a:prstGeom prst="straightConnector1">
            <a:avLst/>
          </a:prstGeom>
          <a:noFill/>
          <a:ln cap="flat" cmpd="sng" w="38100">
            <a:solidFill>
              <a:schemeClr val="accent1"/>
            </a:solidFill>
            <a:prstDash val="solid"/>
            <a:round/>
            <a:headEnd len="med" w="med" type="none"/>
            <a:tailEnd len="med" w="med" type="none"/>
          </a:ln>
        </p:spPr>
      </p:cxnSp>
      <p:cxnSp>
        <p:nvCxnSpPr>
          <p:cNvPr id="410" name="Google Shape;410;p69"/>
          <p:cNvCxnSpPr/>
          <p:nvPr/>
        </p:nvCxnSpPr>
        <p:spPr>
          <a:xfrm flipH="1" rot="10800000">
            <a:off x="3237000" y="4343400"/>
            <a:ext cx="2606100" cy="2100"/>
          </a:xfrm>
          <a:prstGeom prst="straightConnector1">
            <a:avLst/>
          </a:prstGeom>
          <a:noFill/>
          <a:ln cap="flat" cmpd="sng" w="38100">
            <a:solidFill>
              <a:schemeClr val="accent3"/>
            </a:solidFill>
            <a:prstDash val="solid"/>
            <a:round/>
            <a:headEnd len="med" w="med" type="none"/>
            <a:tailEnd len="med" w="med" type="none"/>
          </a:ln>
        </p:spPr>
      </p:cxnSp>
      <p:cxnSp>
        <p:nvCxnSpPr>
          <p:cNvPr id="411" name="Google Shape;411;p69"/>
          <p:cNvCxnSpPr/>
          <p:nvPr/>
        </p:nvCxnSpPr>
        <p:spPr>
          <a:xfrm flipH="1" rot="10800000">
            <a:off x="6016800" y="4343400"/>
            <a:ext cx="2606100" cy="2100"/>
          </a:xfrm>
          <a:prstGeom prst="straightConnector1">
            <a:avLst/>
          </a:prstGeom>
          <a:noFill/>
          <a:ln cap="flat" cmpd="sng" w="38100">
            <a:solidFill>
              <a:schemeClr val="accent2"/>
            </a:solidFill>
            <a:prstDash val="solid"/>
            <a:round/>
            <a:headEnd len="med" w="med" type="none"/>
            <a:tailEnd len="med" w="med" type="none"/>
          </a:ln>
        </p:spPr>
      </p:cxnSp>
      <p:sp>
        <p:nvSpPr>
          <p:cNvPr id="412" name="Google Shape;412;p69"/>
          <p:cNvSpPr txBox="1"/>
          <p:nvPr>
            <p:ph idx="1" type="body"/>
          </p:nvPr>
        </p:nvSpPr>
        <p:spPr>
          <a:xfrm>
            <a:off x="4572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13" name="Google Shape;413;p69"/>
          <p:cNvSpPr txBox="1"/>
          <p:nvPr>
            <p:ph idx="2" type="body"/>
          </p:nvPr>
        </p:nvSpPr>
        <p:spPr>
          <a:xfrm>
            <a:off x="3237000" y="1472184"/>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14" name="Google Shape;414;p69"/>
          <p:cNvSpPr txBox="1"/>
          <p:nvPr>
            <p:ph idx="3" type="body"/>
          </p:nvPr>
        </p:nvSpPr>
        <p:spPr>
          <a:xfrm>
            <a:off x="6016800" y="1484573"/>
            <a:ext cx="2606100" cy="28680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9" name="Shape 419"/>
        <p:cNvGrpSpPr/>
        <p:nvPr/>
      </p:nvGrpSpPr>
      <p:grpSpPr>
        <a:xfrm>
          <a:off x="0" y="0"/>
          <a:ext cx="0" cy="0"/>
          <a:chOff x="0" y="0"/>
          <a:chExt cx="0" cy="0"/>
        </a:xfrm>
      </p:grpSpPr>
      <p:sp>
        <p:nvSpPr>
          <p:cNvPr id="420" name="Google Shape;420;p71"/>
          <p:cNvSpPr txBox="1"/>
          <p:nvPr>
            <p:ph type="ctrTitle"/>
          </p:nvPr>
        </p:nvSpPr>
        <p:spPr>
          <a:xfrm>
            <a:off x="1029150" y="1563750"/>
            <a:ext cx="5715000" cy="2016000"/>
          </a:xfrm>
          <a:prstGeom prst="rect">
            <a:avLst/>
          </a:prstGeom>
        </p:spPr>
        <p:txBody>
          <a:bodyPr anchorCtr="0" anchor="ctr" bIns="91425" lIns="91425" spcFirstLastPara="1" rIns="91425" wrap="square" tIns="91425">
            <a:normAutofit/>
          </a:bodyPr>
          <a:lstStyle>
            <a:lvl1pPr lvl="0">
              <a:spcBef>
                <a:spcPts val="0"/>
              </a:spcBef>
              <a:spcAft>
                <a:spcPts val="0"/>
              </a:spcAft>
              <a:buSzPts val="4000"/>
              <a:buFont typeface="Hanken Grotesk"/>
              <a:buNone/>
              <a:defRPr b="1" sz="4000">
                <a:latin typeface="Hanken Grotesk"/>
                <a:ea typeface="Hanken Grotesk"/>
                <a:cs typeface="Hanken Grotesk"/>
                <a:sym typeface="Hanken Grotesk"/>
              </a:defRPr>
            </a:lvl1pPr>
            <a:lvl2pPr lvl="1" algn="ctr">
              <a:spcBef>
                <a:spcPts val="0"/>
              </a:spcBef>
              <a:spcAft>
                <a:spcPts val="0"/>
              </a:spcAft>
              <a:buSzPts val="4000"/>
              <a:buFont typeface="Hanken Grotesk"/>
              <a:buNone/>
              <a:defRPr b="1" sz="4000">
                <a:latin typeface="Hanken Grotesk"/>
                <a:ea typeface="Hanken Grotesk"/>
                <a:cs typeface="Hanken Grotesk"/>
                <a:sym typeface="Hanken Grotesk"/>
              </a:defRPr>
            </a:lvl2pPr>
            <a:lvl3pPr lvl="2" algn="ctr">
              <a:spcBef>
                <a:spcPts val="0"/>
              </a:spcBef>
              <a:spcAft>
                <a:spcPts val="0"/>
              </a:spcAft>
              <a:buSzPts val="4000"/>
              <a:buFont typeface="Hanken Grotesk"/>
              <a:buNone/>
              <a:defRPr b="1" sz="4000">
                <a:latin typeface="Hanken Grotesk"/>
                <a:ea typeface="Hanken Grotesk"/>
                <a:cs typeface="Hanken Grotesk"/>
                <a:sym typeface="Hanken Grotesk"/>
              </a:defRPr>
            </a:lvl3pPr>
            <a:lvl4pPr lvl="3" algn="ctr">
              <a:spcBef>
                <a:spcPts val="0"/>
              </a:spcBef>
              <a:spcAft>
                <a:spcPts val="0"/>
              </a:spcAft>
              <a:buSzPts val="4000"/>
              <a:buFont typeface="Hanken Grotesk"/>
              <a:buNone/>
              <a:defRPr b="1" sz="4000">
                <a:latin typeface="Hanken Grotesk"/>
                <a:ea typeface="Hanken Grotesk"/>
                <a:cs typeface="Hanken Grotesk"/>
                <a:sym typeface="Hanken Grotesk"/>
              </a:defRPr>
            </a:lvl4pPr>
            <a:lvl5pPr lvl="4" algn="ctr">
              <a:spcBef>
                <a:spcPts val="0"/>
              </a:spcBef>
              <a:spcAft>
                <a:spcPts val="0"/>
              </a:spcAft>
              <a:buSzPts val="4000"/>
              <a:buFont typeface="Hanken Grotesk"/>
              <a:buNone/>
              <a:defRPr b="1" sz="4000">
                <a:latin typeface="Hanken Grotesk"/>
                <a:ea typeface="Hanken Grotesk"/>
                <a:cs typeface="Hanken Grotesk"/>
                <a:sym typeface="Hanken Grotesk"/>
              </a:defRPr>
            </a:lvl5pPr>
            <a:lvl6pPr lvl="5" algn="ctr">
              <a:spcBef>
                <a:spcPts val="0"/>
              </a:spcBef>
              <a:spcAft>
                <a:spcPts val="0"/>
              </a:spcAft>
              <a:buSzPts val="4000"/>
              <a:buFont typeface="Hanken Grotesk"/>
              <a:buNone/>
              <a:defRPr b="1" sz="4000">
                <a:latin typeface="Hanken Grotesk"/>
                <a:ea typeface="Hanken Grotesk"/>
                <a:cs typeface="Hanken Grotesk"/>
                <a:sym typeface="Hanken Grotesk"/>
              </a:defRPr>
            </a:lvl6pPr>
            <a:lvl7pPr lvl="6" algn="ctr">
              <a:spcBef>
                <a:spcPts val="0"/>
              </a:spcBef>
              <a:spcAft>
                <a:spcPts val="0"/>
              </a:spcAft>
              <a:buSzPts val="4000"/>
              <a:buFont typeface="Hanken Grotesk"/>
              <a:buNone/>
              <a:defRPr b="1" sz="4000">
                <a:latin typeface="Hanken Grotesk"/>
                <a:ea typeface="Hanken Grotesk"/>
                <a:cs typeface="Hanken Grotesk"/>
                <a:sym typeface="Hanken Grotesk"/>
              </a:defRPr>
            </a:lvl7pPr>
            <a:lvl8pPr lvl="7" algn="ctr">
              <a:spcBef>
                <a:spcPts val="0"/>
              </a:spcBef>
              <a:spcAft>
                <a:spcPts val="0"/>
              </a:spcAft>
              <a:buSzPts val="4000"/>
              <a:buFont typeface="Hanken Grotesk"/>
              <a:buNone/>
              <a:defRPr b="1" sz="4000">
                <a:latin typeface="Hanken Grotesk"/>
                <a:ea typeface="Hanken Grotesk"/>
                <a:cs typeface="Hanken Grotesk"/>
                <a:sym typeface="Hanken Grotesk"/>
              </a:defRPr>
            </a:lvl8pPr>
            <a:lvl9pPr lvl="8" algn="ctr">
              <a:spcBef>
                <a:spcPts val="0"/>
              </a:spcBef>
              <a:spcAft>
                <a:spcPts val="0"/>
              </a:spcAft>
              <a:buSzPts val="4000"/>
              <a:buFont typeface="Hanken Grotesk"/>
              <a:buNone/>
              <a:defRPr b="1" sz="4000">
                <a:latin typeface="Hanken Grotesk"/>
                <a:ea typeface="Hanken Grotesk"/>
                <a:cs typeface="Hanken Grotesk"/>
                <a:sym typeface="Hanken Grotesk"/>
              </a:defRPr>
            </a:lvl9pPr>
          </a:lstStyle>
          <a:p/>
        </p:txBody>
      </p:sp>
      <p:sp>
        <p:nvSpPr>
          <p:cNvPr id="421" name="Google Shape;421;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E46962"/>
          </p15:clr>
        </p15:guide>
        <p15:guide id="2" pos="432">
          <p15:clr>
            <a:srgbClr val="E46962"/>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422" name="Shape 422"/>
        <p:cNvGrpSpPr/>
        <p:nvPr/>
      </p:nvGrpSpPr>
      <p:grpSpPr>
        <a:xfrm>
          <a:off x="0" y="0"/>
          <a:ext cx="0" cy="0"/>
          <a:chOff x="0" y="0"/>
          <a:chExt cx="0" cy="0"/>
        </a:xfrm>
      </p:grpSpPr>
      <p:sp>
        <p:nvSpPr>
          <p:cNvPr id="423" name="Google Shape;423;p7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24" name="Google Shape;424;p72"/>
          <p:cNvSpPr txBox="1"/>
          <p:nvPr>
            <p:ph idx="1" type="body"/>
          </p:nvPr>
        </p:nvSpPr>
        <p:spPr>
          <a:xfrm>
            <a:off x="457200" y="1140000"/>
            <a:ext cx="41148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2_1">
    <p:spTree>
      <p:nvGrpSpPr>
        <p:cNvPr id="425" name="Shape 425"/>
        <p:cNvGrpSpPr/>
        <p:nvPr/>
      </p:nvGrpSpPr>
      <p:grpSpPr>
        <a:xfrm>
          <a:off x="0" y="0"/>
          <a:ext cx="0" cy="0"/>
          <a:chOff x="0" y="0"/>
          <a:chExt cx="0" cy="0"/>
        </a:xfrm>
      </p:grpSpPr>
      <p:sp>
        <p:nvSpPr>
          <p:cNvPr id="426" name="Google Shape;426;p73"/>
          <p:cNvSpPr txBox="1"/>
          <p:nvPr>
            <p:ph type="title"/>
          </p:nvPr>
        </p:nvSpPr>
        <p:spPr>
          <a:xfrm>
            <a:off x="411950" y="342900"/>
            <a:ext cx="8320200" cy="572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1">
  <p:cSld name="CUSTOM_2_1_1">
    <p:spTree>
      <p:nvGrpSpPr>
        <p:cNvPr id="427" name="Shape 427"/>
        <p:cNvGrpSpPr/>
        <p:nvPr/>
      </p:nvGrpSpPr>
      <p:grpSpPr>
        <a:xfrm>
          <a:off x="0" y="0"/>
          <a:ext cx="0" cy="0"/>
          <a:chOff x="0" y="0"/>
          <a:chExt cx="0" cy="0"/>
        </a:xfrm>
      </p:grpSpPr>
      <p:sp>
        <p:nvSpPr>
          <p:cNvPr id="428" name="Google Shape;428;p7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29" name="Google Shape;429;p74"/>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430" name="Shape 430"/>
        <p:cNvGrpSpPr/>
        <p:nvPr/>
      </p:nvGrpSpPr>
      <p:grpSpPr>
        <a:xfrm>
          <a:off x="0" y="0"/>
          <a:ext cx="0" cy="0"/>
          <a:chOff x="0" y="0"/>
          <a:chExt cx="0" cy="0"/>
        </a:xfrm>
      </p:grpSpPr>
      <p:sp>
        <p:nvSpPr>
          <p:cNvPr id="431" name="Google Shape;431;p7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32" name="Google Shape;432;p75"/>
          <p:cNvSpPr txBox="1"/>
          <p:nvPr>
            <p:ph idx="1" type="body"/>
          </p:nvPr>
        </p:nvSpPr>
        <p:spPr>
          <a:xfrm>
            <a:off x="457200" y="1140000"/>
            <a:ext cx="82296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p:cSld name="CUSTOM_3_2">
    <p:spTree>
      <p:nvGrpSpPr>
        <p:cNvPr id="433" name="Shape 433"/>
        <p:cNvGrpSpPr/>
        <p:nvPr/>
      </p:nvGrpSpPr>
      <p:grpSpPr>
        <a:xfrm>
          <a:off x="0" y="0"/>
          <a:ext cx="0" cy="0"/>
          <a:chOff x="0" y="0"/>
          <a:chExt cx="0" cy="0"/>
        </a:xfrm>
      </p:grpSpPr>
      <p:sp>
        <p:nvSpPr>
          <p:cNvPr id="434" name="Google Shape;434;p76"/>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35" name="Google Shape;435;p76"/>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36" name="Google Shape;436;p7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37" name="Google Shape;437;p76"/>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1">
  <p:cSld name="CUSTOM_3_2_3">
    <p:spTree>
      <p:nvGrpSpPr>
        <p:cNvPr id="438" name="Shape 438"/>
        <p:cNvGrpSpPr/>
        <p:nvPr/>
      </p:nvGrpSpPr>
      <p:grpSpPr>
        <a:xfrm>
          <a:off x="0" y="0"/>
          <a:ext cx="0" cy="0"/>
          <a:chOff x="0" y="0"/>
          <a:chExt cx="0" cy="0"/>
        </a:xfrm>
      </p:grpSpPr>
      <p:sp>
        <p:nvSpPr>
          <p:cNvPr id="439" name="Google Shape;439;p77"/>
          <p:cNvSpPr txBox="1"/>
          <p:nvPr>
            <p:ph idx="1" type="body"/>
          </p:nvPr>
        </p:nvSpPr>
        <p:spPr>
          <a:xfrm>
            <a:off x="457200" y="2361293"/>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40" name="Google Shape;440;p77"/>
          <p:cNvSpPr txBox="1"/>
          <p:nvPr>
            <p:ph idx="2" type="body"/>
          </p:nvPr>
        </p:nvSpPr>
        <p:spPr>
          <a:xfrm>
            <a:off x="457200" y="3582599"/>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41" name="Google Shape;441;p7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42" name="Google Shape;442;p77"/>
          <p:cNvSpPr txBox="1"/>
          <p:nvPr>
            <p:ph idx="3" type="body"/>
          </p:nvPr>
        </p:nvSpPr>
        <p:spPr>
          <a:xfrm>
            <a:off x="457200" y="1140000"/>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3">
  <p:cSld name="CUSTOM_3_2_2">
    <p:spTree>
      <p:nvGrpSpPr>
        <p:cNvPr id="443" name="Shape 443"/>
        <p:cNvGrpSpPr/>
        <p:nvPr/>
      </p:nvGrpSpPr>
      <p:grpSpPr>
        <a:xfrm>
          <a:off x="0" y="0"/>
          <a:ext cx="0" cy="0"/>
          <a:chOff x="0" y="0"/>
          <a:chExt cx="0" cy="0"/>
        </a:xfrm>
      </p:grpSpPr>
      <p:sp>
        <p:nvSpPr>
          <p:cNvPr id="444" name="Google Shape;444;p78"/>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45" name="Google Shape;445;p78"/>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46" name="Google Shape;446;p78"/>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47" name="Google Shape;447;p78"/>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448" name="Shape 448"/>
        <p:cNvGrpSpPr/>
        <p:nvPr/>
      </p:nvGrpSpPr>
      <p:grpSpPr>
        <a:xfrm>
          <a:off x="0" y="0"/>
          <a:ext cx="0" cy="0"/>
          <a:chOff x="0" y="0"/>
          <a:chExt cx="0" cy="0"/>
        </a:xfrm>
      </p:grpSpPr>
      <p:sp>
        <p:nvSpPr>
          <p:cNvPr id="449" name="Google Shape;449;p79"/>
          <p:cNvSpPr txBox="1"/>
          <p:nvPr>
            <p:ph type="title"/>
          </p:nvPr>
        </p:nvSpPr>
        <p:spPr>
          <a:xfrm>
            <a:off x="457200" y="4462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450" name="Google Shape;450;p79"/>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451" name="Google Shape;451;p79"/>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452" name="Google Shape;452;p79"/>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453" name="Google Shape;453;p79"/>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2">
  <p:cSld name="CUSTOM_3_2_1">
    <p:spTree>
      <p:nvGrpSpPr>
        <p:cNvPr id="454" name="Shape 454"/>
        <p:cNvGrpSpPr/>
        <p:nvPr/>
      </p:nvGrpSpPr>
      <p:grpSpPr>
        <a:xfrm>
          <a:off x="0" y="0"/>
          <a:ext cx="0" cy="0"/>
          <a:chOff x="0" y="0"/>
          <a:chExt cx="0" cy="0"/>
        </a:xfrm>
      </p:grpSpPr>
      <p:sp>
        <p:nvSpPr>
          <p:cNvPr id="455" name="Google Shape;455;p80"/>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56" name="Google Shape;456;p80"/>
          <p:cNvSpPr txBox="1"/>
          <p:nvPr>
            <p:ph idx="2" type="body"/>
          </p:nvPr>
        </p:nvSpPr>
        <p:spPr>
          <a:xfrm>
            <a:off x="32370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57" name="Google Shape;457;p80"/>
          <p:cNvSpPr txBox="1"/>
          <p:nvPr>
            <p:ph idx="3" type="body"/>
          </p:nvPr>
        </p:nvSpPr>
        <p:spPr>
          <a:xfrm>
            <a:off x="60168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458" name="Google Shape;458;p8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1">
  <p:cSld name="CUSTOM_3_2_1_1_2_1">
    <p:spTree>
      <p:nvGrpSpPr>
        <p:cNvPr id="459" name="Shape 459"/>
        <p:cNvGrpSpPr/>
        <p:nvPr/>
      </p:nvGrpSpPr>
      <p:grpSpPr>
        <a:xfrm>
          <a:off x="0" y="0"/>
          <a:ext cx="0" cy="0"/>
          <a:chOff x="0" y="0"/>
          <a:chExt cx="0" cy="0"/>
        </a:xfrm>
      </p:grpSpPr>
      <p:sp>
        <p:nvSpPr>
          <p:cNvPr id="460" name="Google Shape;460;p81"/>
          <p:cNvSpPr txBox="1"/>
          <p:nvPr>
            <p:ph idx="1" type="body"/>
          </p:nvPr>
        </p:nvSpPr>
        <p:spPr>
          <a:xfrm>
            <a:off x="457238" y="2270325"/>
            <a:ext cx="25551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61" name="Google Shape;461;p81"/>
          <p:cNvSpPr txBox="1"/>
          <p:nvPr>
            <p:ph idx="2" type="body"/>
          </p:nvPr>
        </p:nvSpPr>
        <p:spPr>
          <a:xfrm>
            <a:off x="3258938" y="2270325"/>
            <a:ext cx="26265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62" name="Google Shape;462;p81"/>
          <p:cNvSpPr txBox="1"/>
          <p:nvPr>
            <p:ph idx="3" type="body"/>
          </p:nvPr>
        </p:nvSpPr>
        <p:spPr>
          <a:xfrm>
            <a:off x="6011063" y="2270325"/>
            <a:ext cx="26757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63" name="Google Shape;463;p81"/>
          <p:cNvSpPr txBox="1"/>
          <p:nvPr>
            <p:ph idx="4" type="subTitle"/>
          </p:nvPr>
        </p:nvSpPr>
        <p:spPr>
          <a:xfrm>
            <a:off x="1299488" y="128557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
        <p:nvSpPr>
          <p:cNvPr id="464" name="Google Shape;464;p8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65" name="Google Shape;465;p81"/>
          <p:cNvSpPr txBox="1"/>
          <p:nvPr>
            <p:ph idx="5" type="subTitle"/>
          </p:nvPr>
        </p:nvSpPr>
        <p:spPr>
          <a:xfrm>
            <a:off x="4136888" y="128557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
        <p:nvSpPr>
          <p:cNvPr id="466" name="Google Shape;466;p81"/>
          <p:cNvSpPr txBox="1"/>
          <p:nvPr>
            <p:ph idx="6" type="subTitle"/>
          </p:nvPr>
        </p:nvSpPr>
        <p:spPr>
          <a:xfrm>
            <a:off x="6913613" y="128557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
        <p:nvSpPr>
          <p:cNvPr id="467" name="Google Shape;467;p81"/>
          <p:cNvSpPr txBox="1"/>
          <p:nvPr>
            <p:ph idx="7" type="body"/>
          </p:nvPr>
        </p:nvSpPr>
        <p:spPr>
          <a:xfrm>
            <a:off x="457238" y="3663175"/>
            <a:ext cx="25551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68" name="Google Shape;468;p81"/>
          <p:cNvSpPr txBox="1"/>
          <p:nvPr>
            <p:ph idx="8" type="body"/>
          </p:nvPr>
        </p:nvSpPr>
        <p:spPr>
          <a:xfrm>
            <a:off x="3258938" y="3663175"/>
            <a:ext cx="26265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69" name="Google Shape;469;p81"/>
          <p:cNvSpPr txBox="1"/>
          <p:nvPr>
            <p:ph idx="9" type="body"/>
          </p:nvPr>
        </p:nvSpPr>
        <p:spPr>
          <a:xfrm>
            <a:off x="6011063" y="3663175"/>
            <a:ext cx="2675700" cy="9168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70" name="Google Shape;470;p81"/>
          <p:cNvSpPr txBox="1"/>
          <p:nvPr>
            <p:ph idx="13" type="subTitle"/>
          </p:nvPr>
        </p:nvSpPr>
        <p:spPr>
          <a:xfrm>
            <a:off x="1299488" y="267842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
        <p:nvSpPr>
          <p:cNvPr id="471" name="Google Shape;471;p81"/>
          <p:cNvSpPr txBox="1"/>
          <p:nvPr>
            <p:ph idx="14" type="subTitle"/>
          </p:nvPr>
        </p:nvSpPr>
        <p:spPr>
          <a:xfrm>
            <a:off x="4136888" y="267842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
        <p:nvSpPr>
          <p:cNvPr id="472" name="Google Shape;472;p81"/>
          <p:cNvSpPr txBox="1"/>
          <p:nvPr>
            <p:ph idx="15" type="subTitle"/>
          </p:nvPr>
        </p:nvSpPr>
        <p:spPr>
          <a:xfrm>
            <a:off x="6913613" y="2678425"/>
            <a:ext cx="870600" cy="916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2400"/>
              <a:buNone/>
              <a:defRPr b="1" sz="2400">
                <a:solidFill>
                  <a:schemeClr val="accent1"/>
                </a:solidFill>
              </a:defRPr>
            </a:lvl1pPr>
            <a:lvl2pPr lvl="1" algn="ctr">
              <a:spcBef>
                <a:spcPts val="0"/>
              </a:spcBef>
              <a:spcAft>
                <a:spcPts val="0"/>
              </a:spcAft>
              <a:buClr>
                <a:schemeClr val="accent1"/>
              </a:buClr>
              <a:buSzPts val="2400"/>
              <a:buNone/>
              <a:defRPr b="1" sz="2400">
                <a:solidFill>
                  <a:schemeClr val="accent1"/>
                </a:solidFill>
              </a:defRPr>
            </a:lvl2pPr>
            <a:lvl3pPr lvl="2" algn="ctr">
              <a:spcBef>
                <a:spcPts val="0"/>
              </a:spcBef>
              <a:spcAft>
                <a:spcPts val="0"/>
              </a:spcAft>
              <a:buClr>
                <a:schemeClr val="accent1"/>
              </a:buClr>
              <a:buSzPts val="2400"/>
              <a:buNone/>
              <a:defRPr b="1" sz="2400">
                <a:solidFill>
                  <a:schemeClr val="accent1"/>
                </a:solidFill>
              </a:defRPr>
            </a:lvl3pPr>
            <a:lvl4pPr lvl="3" algn="ctr">
              <a:spcBef>
                <a:spcPts val="0"/>
              </a:spcBef>
              <a:spcAft>
                <a:spcPts val="0"/>
              </a:spcAft>
              <a:buClr>
                <a:schemeClr val="accent1"/>
              </a:buClr>
              <a:buSzPts val="2400"/>
              <a:buNone/>
              <a:defRPr b="1" sz="2400">
                <a:solidFill>
                  <a:schemeClr val="accent1"/>
                </a:solidFill>
              </a:defRPr>
            </a:lvl4pPr>
            <a:lvl5pPr lvl="4" algn="ctr">
              <a:spcBef>
                <a:spcPts val="0"/>
              </a:spcBef>
              <a:spcAft>
                <a:spcPts val="0"/>
              </a:spcAft>
              <a:buClr>
                <a:schemeClr val="accent1"/>
              </a:buClr>
              <a:buSzPts val="2400"/>
              <a:buNone/>
              <a:defRPr b="1" sz="2400">
                <a:solidFill>
                  <a:schemeClr val="accent1"/>
                </a:solidFill>
              </a:defRPr>
            </a:lvl5pPr>
            <a:lvl6pPr lvl="5" algn="ctr">
              <a:spcBef>
                <a:spcPts val="0"/>
              </a:spcBef>
              <a:spcAft>
                <a:spcPts val="0"/>
              </a:spcAft>
              <a:buClr>
                <a:schemeClr val="accent1"/>
              </a:buClr>
              <a:buSzPts val="2400"/>
              <a:buNone/>
              <a:defRPr b="1" sz="2400">
                <a:solidFill>
                  <a:schemeClr val="accent1"/>
                </a:solidFill>
              </a:defRPr>
            </a:lvl6pPr>
            <a:lvl7pPr lvl="6" algn="ctr">
              <a:spcBef>
                <a:spcPts val="0"/>
              </a:spcBef>
              <a:spcAft>
                <a:spcPts val="0"/>
              </a:spcAft>
              <a:buClr>
                <a:schemeClr val="accent1"/>
              </a:buClr>
              <a:buSzPts val="2400"/>
              <a:buNone/>
              <a:defRPr b="1" sz="2400">
                <a:solidFill>
                  <a:schemeClr val="accent1"/>
                </a:solidFill>
              </a:defRPr>
            </a:lvl7pPr>
            <a:lvl8pPr lvl="7" algn="ctr">
              <a:spcBef>
                <a:spcPts val="0"/>
              </a:spcBef>
              <a:spcAft>
                <a:spcPts val="0"/>
              </a:spcAft>
              <a:buClr>
                <a:schemeClr val="accent1"/>
              </a:buClr>
              <a:buSzPts val="2400"/>
              <a:buNone/>
              <a:defRPr b="1" sz="2400">
                <a:solidFill>
                  <a:schemeClr val="accent1"/>
                </a:solidFill>
              </a:defRPr>
            </a:lvl8pPr>
            <a:lvl9pPr lvl="8" algn="ctr">
              <a:spcBef>
                <a:spcPts val="0"/>
              </a:spcBef>
              <a:spcAft>
                <a:spcPts val="0"/>
              </a:spcAft>
              <a:buClr>
                <a:schemeClr val="accent1"/>
              </a:buClr>
              <a:buSzPts val="2400"/>
              <a:buNone/>
              <a:defRPr b="1" sz="2400">
                <a:solidFill>
                  <a:schemeClr val="accen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Sections Horizontal">
  <p:cSld name="Text 2 Sections Horizontal">
    <p:spTree>
      <p:nvGrpSpPr>
        <p:cNvPr id="473" name="Shape 473"/>
        <p:cNvGrpSpPr/>
        <p:nvPr/>
      </p:nvGrpSpPr>
      <p:grpSpPr>
        <a:xfrm>
          <a:off x="0" y="0"/>
          <a:ext cx="0" cy="0"/>
          <a:chOff x="0" y="0"/>
          <a:chExt cx="0" cy="0"/>
        </a:xfrm>
      </p:grpSpPr>
      <p:sp>
        <p:nvSpPr>
          <p:cNvPr id="474" name="Google Shape;474;p82"/>
          <p:cNvSpPr txBox="1"/>
          <p:nvPr>
            <p:ph type="title"/>
          </p:nvPr>
        </p:nvSpPr>
        <p:spPr>
          <a:xfrm>
            <a:off x="457200" y="342900"/>
            <a:ext cx="8229600" cy="59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475" name="Google Shape;475;p82"/>
          <p:cNvSpPr txBox="1"/>
          <p:nvPr>
            <p:ph idx="10" type="dt"/>
          </p:nvPr>
        </p:nvSpPr>
        <p:spPr>
          <a:xfrm>
            <a:off x="457200" y="4800600"/>
            <a:ext cx="2229000" cy="24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82"/>
          <p:cNvSpPr txBox="1"/>
          <p:nvPr>
            <p:ph idx="11" type="ftr"/>
          </p:nvPr>
        </p:nvSpPr>
        <p:spPr>
          <a:xfrm>
            <a:off x="2775585" y="4800600"/>
            <a:ext cx="3592800" cy="2406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7" name="Google Shape;477;p82"/>
          <p:cNvSpPr txBox="1"/>
          <p:nvPr>
            <p:ph idx="12" type="sldNum"/>
          </p:nvPr>
        </p:nvSpPr>
        <p:spPr>
          <a:xfrm>
            <a:off x="6865620" y="4800600"/>
            <a:ext cx="1821300" cy="240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78" name="Google Shape;478;p82"/>
          <p:cNvSpPr txBox="1"/>
          <p:nvPr>
            <p:ph idx="1" type="body"/>
          </p:nvPr>
        </p:nvSpPr>
        <p:spPr>
          <a:xfrm>
            <a:off x="2686050" y="1114695"/>
            <a:ext cx="6000600" cy="1714500"/>
          </a:xfrm>
          <a:prstGeom prst="rect">
            <a:avLst/>
          </a:prstGeom>
          <a:noFill/>
          <a:ln>
            <a:noFill/>
          </a:ln>
        </p:spPr>
        <p:txBody>
          <a:bodyPr anchorCtr="0" anchor="ctr" bIns="34275" lIns="68575" spcFirstLastPara="1" rIns="68575" wrap="square" tIns="34275">
            <a:normAutofit/>
          </a:bodyPr>
          <a:lstStyle>
            <a:lvl1pPr indent="-228600" lvl="0" marL="457200" algn="l">
              <a:lnSpc>
                <a:spcPct val="150000"/>
              </a:lnSpc>
              <a:spcBef>
                <a:spcPts val="900"/>
              </a:spcBef>
              <a:spcAft>
                <a:spcPts val="0"/>
              </a:spcAft>
              <a:buClr>
                <a:schemeClr val="dk1"/>
              </a:buClr>
              <a:buSzPts val="1200"/>
              <a:buNone/>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79" name="Google Shape;479;p82"/>
          <p:cNvSpPr txBox="1"/>
          <p:nvPr>
            <p:ph idx="2" type="body"/>
          </p:nvPr>
        </p:nvSpPr>
        <p:spPr>
          <a:xfrm>
            <a:off x="2686050" y="2930710"/>
            <a:ext cx="6000600" cy="1714500"/>
          </a:xfrm>
          <a:prstGeom prst="rect">
            <a:avLst/>
          </a:prstGeom>
          <a:noFill/>
          <a:ln>
            <a:noFill/>
          </a:ln>
        </p:spPr>
        <p:txBody>
          <a:bodyPr anchorCtr="0" anchor="ctr" bIns="34275" lIns="68575" spcFirstLastPara="1" rIns="68575" wrap="square" tIns="34275">
            <a:normAutofit/>
          </a:bodyPr>
          <a:lstStyle>
            <a:lvl1pPr indent="-228600" lvl="0" marL="457200" algn="l">
              <a:lnSpc>
                <a:spcPct val="150000"/>
              </a:lnSpc>
              <a:spcBef>
                <a:spcPts val="900"/>
              </a:spcBef>
              <a:spcAft>
                <a:spcPts val="0"/>
              </a:spcAft>
              <a:buClr>
                <a:schemeClr val="dk1"/>
              </a:buClr>
              <a:buSzPts val="1200"/>
              <a:buNone/>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80" name="Google Shape;480;p82"/>
          <p:cNvSpPr txBox="1"/>
          <p:nvPr>
            <p:ph idx="3" type="body"/>
          </p:nvPr>
        </p:nvSpPr>
        <p:spPr>
          <a:xfrm>
            <a:off x="457201" y="1114695"/>
            <a:ext cx="2057400" cy="1714500"/>
          </a:xfrm>
          <a:prstGeom prst="rect">
            <a:avLst/>
          </a:prstGeom>
          <a:noFill/>
          <a:ln>
            <a:noFill/>
          </a:ln>
        </p:spPr>
        <p:txBody>
          <a:bodyPr anchorCtr="0" anchor="ctr"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481" name="Google Shape;481;p82"/>
          <p:cNvSpPr txBox="1"/>
          <p:nvPr>
            <p:ph idx="4" type="body"/>
          </p:nvPr>
        </p:nvSpPr>
        <p:spPr>
          <a:xfrm>
            <a:off x="457201" y="2929350"/>
            <a:ext cx="2057400" cy="1714500"/>
          </a:xfrm>
          <a:prstGeom prst="rect">
            <a:avLst/>
          </a:prstGeom>
          <a:noFill/>
          <a:ln>
            <a:noFill/>
          </a:ln>
        </p:spPr>
        <p:txBody>
          <a:bodyPr anchorCtr="0" anchor="ctr"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4 1 1 1">
  <p:cSld name="CUSTOM_3_2_1_1_2_1_1">
    <p:spTree>
      <p:nvGrpSpPr>
        <p:cNvPr id="482" name="Shape 482"/>
        <p:cNvGrpSpPr/>
        <p:nvPr/>
      </p:nvGrpSpPr>
      <p:grpSpPr>
        <a:xfrm>
          <a:off x="0" y="0"/>
          <a:ext cx="0" cy="0"/>
          <a:chOff x="0" y="0"/>
          <a:chExt cx="0" cy="0"/>
        </a:xfrm>
      </p:grpSpPr>
      <p:sp>
        <p:nvSpPr>
          <p:cNvPr id="483" name="Google Shape;483;p83"/>
          <p:cNvSpPr txBox="1"/>
          <p:nvPr>
            <p:ph idx="1" type="body"/>
          </p:nvPr>
        </p:nvSpPr>
        <p:spPr>
          <a:xfrm>
            <a:off x="489150"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84" name="Google Shape;484;p83"/>
          <p:cNvSpPr txBox="1"/>
          <p:nvPr>
            <p:ph idx="2" type="body"/>
          </p:nvPr>
        </p:nvSpPr>
        <p:spPr>
          <a:xfrm>
            <a:off x="2571054"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85" name="Google Shape;485;p83"/>
          <p:cNvSpPr txBox="1"/>
          <p:nvPr>
            <p:ph idx="3" type="body"/>
          </p:nvPr>
        </p:nvSpPr>
        <p:spPr>
          <a:xfrm>
            <a:off x="4652957"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
        <p:nvSpPr>
          <p:cNvPr id="486" name="Google Shape;486;p8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487" name="Google Shape;487;p83"/>
          <p:cNvSpPr txBox="1"/>
          <p:nvPr>
            <p:ph idx="4" type="body"/>
          </p:nvPr>
        </p:nvSpPr>
        <p:spPr>
          <a:xfrm>
            <a:off x="6734864" y="2727525"/>
            <a:ext cx="1951800" cy="1848000"/>
          </a:xfrm>
          <a:prstGeom prst="rect">
            <a:avLst/>
          </a:prstGeom>
        </p:spPr>
        <p:txBody>
          <a:bodyPr anchorCtr="0" anchor="t" bIns="91425" lIns="137150" spcFirstLastPara="1" rIns="137150" wrap="square" tIns="91425">
            <a:normAutofit/>
          </a:bodyPr>
          <a:lstStyle>
            <a:lvl1pPr indent="-304800" lvl="0" marL="457200" algn="ctr">
              <a:spcBef>
                <a:spcPts val="0"/>
              </a:spcBef>
              <a:spcAft>
                <a:spcPts val="0"/>
              </a:spcAft>
              <a:buClr>
                <a:schemeClr val="dk1"/>
              </a:buClr>
              <a:buSzPts val="1200"/>
              <a:buChar char="•"/>
              <a:defRPr sz="1200">
                <a:solidFill>
                  <a:schemeClr val="dk1"/>
                </a:solidFill>
              </a:defRPr>
            </a:lvl1pPr>
            <a:lvl2pPr indent="-304800" lvl="1" marL="914400" algn="ctr">
              <a:spcBef>
                <a:spcPts val="1000"/>
              </a:spcBef>
              <a:spcAft>
                <a:spcPts val="0"/>
              </a:spcAft>
              <a:buClr>
                <a:schemeClr val="dk1"/>
              </a:buClr>
              <a:buSzPts val="1200"/>
              <a:buChar char="○"/>
              <a:defRPr sz="1200">
                <a:solidFill>
                  <a:schemeClr val="dk1"/>
                </a:solidFill>
              </a:defRPr>
            </a:lvl2pPr>
            <a:lvl3pPr indent="-304800" lvl="2" marL="1371600" algn="ctr">
              <a:spcBef>
                <a:spcPts val="1000"/>
              </a:spcBef>
              <a:spcAft>
                <a:spcPts val="0"/>
              </a:spcAft>
              <a:buClr>
                <a:schemeClr val="dk1"/>
              </a:buClr>
              <a:buSzPts val="1200"/>
              <a:buChar char="■"/>
              <a:defRPr sz="1200">
                <a:solidFill>
                  <a:schemeClr val="dk1"/>
                </a:solidFill>
              </a:defRPr>
            </a:lvl3pPr>
            <a:lvl4pPr indent="-304800" lvl="3" marL="1828800" algn="ctr">
              <a:spcBef>
                <a:spcPts val="1000"/>
              </a:spcBef>
              <a:spcAft>
                <a:spcPts val="0"/>
              </a:spcAft>
              <a:buClr>
                <a:schemeClr val="dk1"/>
              </a:buClr>
              <a:buSzPts val="1200"/>
              <a:buChar char="●"/>
              <a:defRPr sz="1200">
                <a:solidFill>
                  <a:schemeClr val="dk1"/>
                </a:solidFill>
              </a:defRPr>
            </a:lvl4pPr>
            <a:lvl5pPr indent="-304800" lvl="4" marL="2286000" algn="ctr">
              <a:spcBef>
                <a:spcPts val="1000"/>
              </a:spcBef>
              <a:spcAft>
                <a:spcPts val="0"/>
              </a:spcAft>
              <a:buClr>
                <a:schemeClr val="dk1"/>
              </a:buClr>
              <a:buSzPts val="1200"/>
              <a:buChar char="○"/>
              <a:defRPr sz="1200">
                <a:solidFill>
                  <a:schemeClr val="dk1"/>
                </a:solidFill>
              </a:defRPr>
            </a:lvl5pPr>
            <a:lvl6pPr indent="-304800" lvl="5" marL="2743200" algn="ctr">
              <a:spcBef>
                <a:spcPts val="1000"/>
              </a:spcBef>
              <a:spcAft>
                <a:spcPts val="0"/>
              </a:spcAft>
              <a:buClr>
                <a:schemeClr val="dk1"/>
              </a:buClr>
              <a:buSzPts val="1200"/>
              <a:buChar char="■"/>
              <a:defRPr sz="1200">
                <a:solidFill>
                  <a:schemeClr val="dk1"/>
                </a:solidFill>
              </a:defRPr>
            </a:lvl6pPr>
            <a:lvl7pPr indent="-304800" lvl="6" marL="3200400" algn="ctr">
              <a:spcBef>
                <a:spcPts val="1000"/>
              </a:spcBef>
              <a:spcAft>
                <a:spcPts val="0"/>
              </a:spcAft>
              <a:buClr>
                <a:schemeClr val="dk1"/>
              </a:buClr>
              <a:buSzPts val="1200"/>
              <a:buChar char="●"/>
              <a:defRPr sz="1200">
                <a:solidFill>
                  <a:schemeClr val="dk1"/>
                </a:solidFill>
              </a:defRPr>
            </a:lvl7pPr>
            <a:lvl8pPr indent="-304800" lvl="7" marL="3657600" algn="ctr">
              <a:spcBef>
                <a:spcPts val="1000"/>
              </a:spcBef>
              <a:spcAft>
                <a:spcPts val="0"/>
              </a:spcAft>
              <a:buClr>
                <a:schemeClr val="dk1"/>
              </a:buClr>
              <a:buSzPts val="1200"/>
              <a:buChar char="○"/>
              <a:defRPr sz="1200">
                <a:solidFill>
                  <a:schemeClr val="dk1"/>
                </a:solidFill>
              </a:defRPr>
            </a:lvl8pPr>
            <a:lvl9pPr indent="-304800" lvl="8" marL="4114800" algn="ctr">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Sections">
  <p:cSld name="4-Sections">
    <p:spTree>
      <p:nvGrpSpPr>
        <p:cNvPr id="488" name="Shape 488"/>
        <p:cNvGrpSpPr/>
        <p:nvPr/>
      </p:nvGrpSpPr>
      <p:grpSpPr>
        <a:xfrm>
          <a:off x="0" y="0"/>
          <a:ext cx="0" cy="0"/>
          <a:chOff x="0" y="0"/>
          <a:chExt cx="0" cy="0"/>
        </a:xfrm>
      </p:grpSpPr>
      <p:sp>
        <p:nvSpPr>
          <p:cNvPr id="489" name="Google Shape;489;p84"/>
          <p:cNvSpPr txBox="1"/>
          <p:nvPr>
            <p:ph type="title"/>
          </p:nvPr>
        </p:nvSpPr>
        <p:spPr>
          <a:xfrm>
            <a:off x="457200" y="342900"/>
            <a:ext cx="8229600" cy="59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490" name="Google Shape;490;p84"/>
          <p:cNvSpPr txBox="1"/>
          <p:nvPr>
            <p:ph idx="1" type="body"/>
          </p:nvPr>
        </p:nvSpPr>
        <p:spPr>
          <a:xfrm>
            <a:off x="457200"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91" name="Google Shape;491;p84"/>
          <p:cNvSpPr txBox="1"/>
          <p:nvPr>
            <p:ph idx="2" type="body"/>
          </p:nvPr>
        </p:nvSpPr>
        <p:spPr>
          <a:xfrm>
            <a:off x="2539746"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92" name="Google Shape;492;p84"/>
          <p:cNvSpPr txBox="1"/>
          <p:nvPr>
            <p:ph idx="10" type="dt"/>
          </p:nvPr>
        </p:nvSpPr>
        <p:spPr>
          <a:xfrm>
            <a:off x="457200" y="4800600"/>
            <a:ext cx="2229000" cy="24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84"/>
          <p:cNvSpPr txBox="1"/>
          <p:nvPr>
            <p:ph idx="11" type="ftr"/>
          </p:nvPr>
        </p:nvSpPr>
        <p:spPr>
          <a:xfrm>
            <a:off x="2775585" y="4800600"/>
            <a:ext cx="3592800" cy="2406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84"/>
          <p:cNvSpPr txBox="1"/>
          <p:nvPr>
            <p:ph idx="12" type="sldNum"/>
          </p:nvPr>
        </p:nvSpPr>
        <p:spPr>
          <a:xfrm>
            <a:off x="6865620" y="4800600"/>
            <a:ext cx="1821300" cy="240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95" name="Google Shape;495;p84"/>
          <p:cNvSpPr txBox="1"/>
          <p:nvPr>
            <p:ph idx="3" type="body"/>
          </p:nvPr>
        </p:nvSpPr>
        <p:spPr>
          <a:xfrm>
            <a:off x="457200"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496" name="Google Shape;496;p84"/>
          <p:cNvSpPr txBox="1"/>
          <p:nvPr>
            <p:ph idx="4" type="body"/>
          </p:nvPr>
        </p:nvSpPr>
        <p:spPr>
          <a:xfrm>
            <a:off x="2539746"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497" name="Google Shape;497;p84"/>
          <p:cNvSpPr txBox="1"/>
          <p:nvPr>
            <p:ph idx="5" type="body"/>
          </p:nvPr>
        </p:nvSpPr>
        <p:spPr>
          <a:xfrm>
            <a:off x="4622292"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98" name="Google Shape;498;p84"/>
          <p:cNvSpPr txBox="1"/>
          <p:nvPr>
            <p:ph idx="6" type="body"/>
          </p:nvPr>
        </p:nvSpPr>
        <p:spPr>
          <a:xfrm>
            <a:off x="6704838" y="1877673"/>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499" name="Google Shape;499;p84"/>
          <p:cNvSpPr txBox="1"/>
          <p:nvPr>
            <p:ph idx="7" type="body"/>
          </p:nvPr>
        </p:nvSpPr>
        <p:spPr>
          <a:xfrm>
            <a:off x="4622292"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500" name="Google Shape;500;p84"/>
          <p:cNvSpPr txBox="1"/>
          <p:nvPr>
            <p:ph idx="8" type="body"/>
          </p:nvPr>
        </p:nvSpPr>
        <p:spPr>
          <a:xfrm>
            <a:off x="6704838"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2">
  <p:cSld name="CUSTOM_3_2_1_1_1_1_1_1_2">
    <p:bg>
      <p:bgPr>
        <a:solidFill>
          <a:schemeClr val="lt1"/>
        </a:solidFill>
      </p:bgPr>
    </p:bg>
    <p:spTree>
      <p:nvGrpSpPr>
        <p:cNvPr id="501" name="Shape 501"/>
        <p:cNvGrpSpPr/>
        <p:nvPr/>
      </p:nvGrpSpPr>
      <p:grpSpPr>
        <a:xfrm>
          <a:off x="0" y="0"/>
          <a:ext cx="0" cy="0"/>
          <a:chOff x="0" y="0"/>
          <a:chExt cx="0" cy="0"/>
        </a:xfrm>
      </p:grpSpPr>
      <p:sp>
        <p:nvSpPr>
          <p:cNvPr id="502" name="Google Shape;502;p85"/>
          <p:cNvSpPr txBox="1"/>
          <p:nvPr>
            <p:ph idx="1" type="subTitle"/>
          </p:nvPr>
        </p:nvSpPr>
        <p:spPr>
          <a:xfrm>
            <a:off x="4690125" y="1140114"/>
            <a:ext cx="17571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03" name="Google Shape;503;p85"/>
          <p:cNvSpPr txBox="1"/>
          <p:nvPr>
            <p:ph idx="2" type="subTitle"/>
          </p:nvPr>
        </p:nvSpPr>
        <p:spPr>
          <a:xfrm>
            <a:off x="4690125" y="2396637"/>
            <a:ext cx="17571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04" name="Google Shape;504;p85"/>
          <p:cNvSpPr txBox="1"/>
          <p:nvPr>
            <p:ph idx="3" type="subTitle"/>
          </p:nvPr>
        </p:nvSpPr>
        <p:spPr>
          <a:xfrm>
            <a:off x="4690125" y="3653173"/>
            <a:ext cx="17571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05" name="Google Shape;505;p85"/>
          <p:cNvSpPr txBox="1"/>
          <p:nvPr>
            <p:ph idx="4" type="body"/>
          </p:nvPr>
        </p:nvSpPr>
        <p:spPr>
          <a:xfrm>
            <a:off x="2164734" y="1140000"/>
            <a:ext cx="2176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06" name="Google Shape;506;p85"/>
          <p:cNvSpPr txBox="1"/>
          <p:nvPr>
            <p:ph idx="5" type="body"/>
          </p:nvPr>
        </p:nvSpPr>
        <p:spPr>
          <a:xfrm>
            <a:off x="2164734" y="2396588"/>
            <a:ext cx="2176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07" name="Google Shape;507;p85"/>
          <p:cNvSpPr txBox="1"/>
          <p:nvPr>
            <p:ph idx="6" type="subTitle"/>
          </p:nvPr>
        </p:nvSpPr>
        <p:spPr>
          <a:xfrm>
            <a:off x="457200" y="1140114"/>
            <a:ext cx="17076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08" name="Google Shape;508;p85"/>
          <p:cNvSpPr txBox="1"/>
          <p:nvPr>
            <p:ph idx="7" type="subTitle"/>
          </p:nvPr>
        </p:nvSpPr>
        <p:spPr>
          <a:xfrm>
            <a:off x="457200" y="2396638"/>
            <a:ext cx="17076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09" name="Google Shape;509;p85"/>
          <p:cNvSpPr txBox="1"/>
          <p:nvPr>
            <p:ph idx="8" type="subTitle"/>
          </p:nvPr>
        </p:nvSpPr>
        <p:spPr>
          <a:xfrm>
            <a:off x="457200" y="3653174"/>
            <a:ext cx="1707600" cy="11508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10" name="Google Shape;510;p8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11" name="Google Shape;511;p85"/>
          <p:cNvSpPr txBox="1"/>
          <p:nvPr>
            <p:ph idx="9" type="body"/>
          </p:nvPr>
        </p:nvSpPr>
        <p:spPr>
          <a:xfrm>
            <a:off x="2164734" y="3653175"/>
            <a:ext cx="2176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12" name="Google Shape;512;p85"/>
          <p:cNvSpPr txBox="1"/>
          <p:nvPr>
            <p:ph idx="13" type="body"/>
          </p:nvPr>
        </p:nvSpPr>
        <p:spPr>
          <a:xfrm>
            <a:off x="6447249" y="1140000"/>
            <a:ext cx="2239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13" name="Google Shape;513;p85"/>
          <p:cNvSpPr txBox="1"/>
          <p:nvPr>
            <p:ph idx="14" type="body"/>
          </p:nvPr>
        </p:nvSpPr>
        <p:spPr>
          <a:xfrm>
            <a:off x="6447249" y="2396588"/>
            <a:ext cx="2239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14" name="Google Shape;514;p85"/>
          <p:cNvSpPr txBox="1"/>
          <p:nvPr>
            <p:ph idx="15" type="body"/>
          </p:nvPr>
        </p:nvSpPr>
        <p:spPr>
          <a:xfrm>
            <a:off x="6447249" y="3653174"/>
            <a:ext cx="2239500" cy="11508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1">
  <p:cSld name="CUSTOM_3_2_1_1_1_1_1_2">
    <p:bg>
      <p:bgPr>
        <a:solidFill>
          <a:schemeClr val="lt1"/>
        </a:solidFill>
      </p:bgPr>
    </p:bg>
    <p:spTree>
      <p:nvGrpSpPr>
        <p:cNvPr id="515" name="Shape 515"/>
        <p:cNvGrpSpPr/>
        <p:nvPr/>
      </p:nvGrpSpPr>
      <p:grpSpPr>
        <a:xfrm>
          <a:off x="0" y="0"/>
          <a:ext cx="0" cy="0"/>
          <a:chOff x="0" y="0"/>
          <a:chExt cx="0" cy="0"/>
        </a:xfrm>
      </p:grpSpPr>
      <p:sp>
        <p:nvSpPr>
          <p:cNvPr id="516" name="Google Shape;516;p86"/>
          <p:cNvSpPr txBox="1"/>
          <p:nvPr>
            <p:ph idx="1" type="body"/>
          </p:nvPr>
        </p:nvSpPr>
        <p:spPr>
          <a:xfrm>
            <a:off x="491166"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17" name="Google Shape;517;p86"/>
          <p:cNvSpPr txBox="1"/>
          <p:nvPr>
            <p:ph idx="2" type="subTitle"/>
          </p:nvPr>
        </p:nvSpPr>
        <p:spPr>
          <a:xfrm>
            <a:off x="491166"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18" name="Google Shape;518;p8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19" name="Google Shape;519;p86"/>
          <p:cNvSpPr txBox="1"/>
          <p:nvPr>
            <p:ph idx="3" type="body"/>
          </p:nvPr>
        </p:nvSpPr>
        <p:spPr>
          <a:xfrm>
            <a:off x="3291218"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20" name="Google Shape;520;p86"/>
          <p:cNvSpPr txBox="1"/>
          <p:nvPr>
            <p:ph idx="4" type="subTitle"/>
          </p:nvPr>
        </p:nvSpPr>
        <p:spPr>
          <a:xfrm>
            <a:off x="3291216"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21" name="Google Shape;521;p86"/>
          <p:cNvSpPr txBox="1"/>
          <p:nvPr>
            <p:ph idx="5" type="body"/>
          </p:nvPr>
        </p:nvSpPr>
        <p:spPr>
          <a:xfrm>
            <a:off x="491125"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22" name="Google Shape;522;p86"/>
          <p:cNvSpPr txBox="1"/>
          <p:nvPr>
            <p:ph idx="6" type="subTitle"/>
          </p:nvPr>
        </p:nvSpPr>
        <p:spPr>
          <a:xfrm>
            <a:off x="491125"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23" name="Google Shape;523;p86"/>
          <p:cNvSpPr txBox="1"/>
          <p:nvPr>
            <p:ph idx="7" type="body"/>
          </p:nvPr>
        </p:nvSpPr>
        <p:spPr>
          <a:xfrm>
            <a:off x="3291177"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24" name="Google Shape;524;p86"/>
          <p:cNvSpPr txBox="1"/>
          <p:nvPr>
            <p:ph idx="8" type="subTitle"/>
          </p:nvPr>
        </p:nvSpPr>
        <p:spPr>
          <a:xfrm>
            <a:off x="3291175"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25" name="Google Shape;525;p86"/>
          <p:cNvSpPr txBox="1"/>
          <p:nvPr>
            <p:ph idx="9" type="body"/>
          </p:nvPr>
        </p:nvSpPr>
        <p:spPr>
          <a:xfrm>
            <a:off x="6091266" y="1593548"/>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26" name="Google Shape;526;p86"/>
          <p:cNvSpPr txBox="1"/>
          <p:nvPr>
            <p:ph idx="13" type="subTitle"/>
          </p:nvPr>
        </p:nvSpPr>
        <p:spPr>
          <a:xfrm>
            <a:off x="6091265" y="1253075"/>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27" name="Google Shape;527;p86"/>
          <p:cNvSpPr txBox="1"/>
          <p:nvPr>
            <p:ph idx="14" type="body"/>
          </p:nvPr>
        </p:nvSpPr>
        <p:spPr>
          <a:xfrm>
            <a:off x="6091225" y="3393825"/>
            <a:ext cx="25956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28" name="Google Shape;528;p86"/>
          <p:cNvSpPr txBox="1"/>
          <p:nvPr>
            <p:ph idx="15" type="subTitle"/>
          </p:nvPr>
        </p:nvSpPr>
        <p:spPr>
          <a:xfrm>
            <a:off x="6091224" y="3053351"/>
            <a:ext cx="25956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1">
  <p:cSld name="CUSTOM_3_2_1_1_1_1_2">
    <p:bg>
      <p:bgPr>
        <a:solidFill>
          <a:schemeClr val="lt2"/>
        </a:solidFill>
      </p:bgPr>
    </p:bg>
    <p:spTree>
      <p:nvGrpSpPr>
        <p:cNvPr id="529" name="Shape 529"/>
        <p:cNvGrpSpPr/>
        <p:nvPr/>
      </p:nvGrpSpPr>
      <p:grpSpPr>
        <a:xfrm>
          <a:off x="0" y="0"/>
          <a:ext cx="0" cy="0"/>
          <a:chOff x="0" y="0"/>
          <a:chExt cx="0" cy="0"/>
        </a:xfrm>
      </p:grpSpPr>
      <p:sp>
        <p:nvSpPr>
          <p:cNvPr id="530" name="Google Shape;530;p87"/>
          <p:cNvSpPr txBox="1"/>
          <p:nvPr>
            <p:ph idx="1" type="body"/>
          </p:nvPr>
        </p:nvSpPr>
        <p:spPr>
          <a:xfrm>
            <a:off x="457225" y="1589848"/>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31" name="Google Shape;531;p87"/>
          <p:cNvSpPr txBox="1"/>
          <p:nvPr>
            <p:ph idx="2" type="body"/>
          </p:nvPr>
        </p:nvSpPr>
        <p:spPr>
          <a:xfrm>
            <a:off x="3258744" y="1589801"/>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32" name="Google Shape;532;p87"/>
          <p:cNvSpPr txBox="1"/>
          <p:nvPr>
            <p:ph idx="3" type="subTitle"/>
          </p:nvPr>
        </p:nvSpPr>
        <p:spPr>
          <a:xfrm>
            <a:off x="457225" y="1141300"/>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33" name="Google Shape;533;p87"/>
          <p:cNvSpPr txBox="1"/>
          <p:nvPr>
            <p:ph idx="4" type="subTitle"/>
          </p:nvPr>
        </p:nvSpPr>
        <p:spPr>
          <a:xfrm>
            <a:off x="3258662" y="1141300"/>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34" name="Google Shape;534;p87"/>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35" name="Google Shape;535;p87"/>
          <p:cNvSpPr txBox="1"/>
          <p:nvPr>
            <p:ph idx="5" type="body"/>
          </p:nvPr>
        </p:nvSpPr>
        <p:spPr>
          <a:xfrm>
            <a:off x="457225" y="3418675"/>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36" name="Google Shape;536;p87"/>
          <p:cNvSpPr txBox="1"/>
          <p:nvPr>
            <p:ph idx="6" type="body"/>
          </p:nvPr>
        </p:nvSpPr>
        <p:spPr>
          <a:xfrm>
            <a:off x="3258744" y="3418628"/>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37" name="Google Shape;537;p87"/>
          <p:cNvSpPr txBox="1"/>
          <p:nvPr>
            <p:ph idx="7" type="subTitle"/>
          </p:nvPr>
        </p:nvSpPr>
        <p:spPr>
          <a:xfrm>
            <a:off x="457225" y="2970127"/>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38" name="Google Shape;538;p87"/>
          <p:cNvSpPr txBox="1"/>
          <p:nvPr>
            <p:ph idx="8" type="subTitle"/>
          </p:nvPr>
        </p:nvSpPr>
        <p:spPr>
          <a:xfrm>
            <a:off x="3258662" y="2970127"/>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39" name="Google Shape;539;p87"/>
          <p:cNvSpPr txBox="1"/>
          <p:nvPr>
            <p:ph idx="9" type="body"/>
          </p:nvPr>
        </p:nvSpPr>
        <p:spPr>
          <a:xfrm>
            <a:off x="6060117" y="1589801"/>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40" name="Google Shape;540;p87"/>
          <p:cNvSpPr txBox="1"/>
          <p:nvPr>
            <p:ph idx="13" type="subTitle"/>
          </p:nvPr>
        </p:nvSpPr>
        <p:spPr>
          <a:xfrm>
            <a:off x="6060036" y="1141300"/>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541" name="Google Shape;541;p87"/>
          <p:cNvSpPr txBox="1"/>
          <p:nvPr>
            <p:ph idx="14" type="body"/>
          </p:nvPr>
        </p:nvSpPr>
        <p:spPr>
          <a:xfrm>
            <a:off x="6060117" y="3418628"/>
            <a:ext cx="2626800" cy="1256700"/>
          </a:xfrm>
          <a:prstGeom prst="rect">
            <a:avLst/>
          </a:prstGeom>
          <a:noFill/>
          <a:ln>
            <a:noFill/>
          </a:ln>
        </p:spPr>
        <p:txBody>
          <a:bodyPr anchorCtr="0" anchor="t" bIns="91425" lIns="137150" spcFirstLastPara="1" rIns="137150"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42" name="Google Shape;542;p87"/>
          <p:cNvSpPr txBox="1"/>
          <p:nvPr>
            <p:ph idx="15" type="subTitle"/>
          </p:nvPr>
        </p:nvSpPr>
        <p:spPr>
          <a:xfrm>
            <a:off x="6060036" y="2970127"/>
            <a:ext cx="2626800" cy="448500"/>
          </a:xfrm>
          <a:prstGeom prst="rect">
            <a:avLst/>
          </a:prstGeom>
        </p:spPr>
        <p:txBody>
          <a:bodyPr anchorCtr="0" anchor="ctr" bIns="91425" lIns="137150" spcFirstLastPara="1" rIns="137150"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7" name="Shape 547"/>
        <p:cNvGrpSpPr/>
        <p:nvPr/>
      </p:nvGrpSpPr>
      <p:grpSpPr>
        <a:xfrm>
          <a:off x="0" y="0"/>
          <a:ext cx="0" cy="0"/>
          <a:chOff x="0" y="0"/>
          <a:chExt cx="0" cy="0"/>
        </a:xfrm>
      </p:grpSpPr>
      <p:sp>
        <p:nvSpPr>
          <p:cNvPr id="548" name="Google Shape;548;p89"/>
          <p:cNvSpPr txBox="1"/>
          <p:nvPr>
            <p:ph type="ctrTitle"/>
          </p:nvPr>
        </p:nvSpPr>
        <p:spPr>
          <a:xfrm>
            <a:off x="1029150" y="1563750"/>
            <a:ext cx="5715000" cy="2016000"/>
          </a:xfrm>
          <a:prstGeom prst="rect">
            <a:avLst/>
          </a:prstGeom>
        </p:spPr>
        <p:txBody>
          <a:bodyPr anchorCtr="0" anchor="ctr" bIns="91425" lIns="91425" spcFirstLastPara="1" rIns="91425" wrap="square" tIns="91425">
            <a:normAutofit/>
          </a:bodyPr>
          <a:lstStyle>
            <a:lvl1pPr lvl="0">
              <a:spcBef>
                <a:spcPts val="0"/>
              </a:spcBef>
              <a:spcAft>
                <a:spcPts val="0"/>
              </a:spcAft>
              <a:buSzPts val="4000"/>
              <a:buFont typeface="Hanken Grotesk"/>
              <a:buNone/>
              <a:defRPr b="1" sz="4000">
                <a:latin typeface="Hanken Grotesk"/>
                <a:ea typeface="Hanken Grotesk"/>
                <a:cs typeface="Hanken Grotesk"/>
                <a:sym typeface="Hanken Grotesk"/>
              </a:defRPr>
            </a:lvl1pPr>
            <a:lvl2pPr lvl="1" algn="ctr">
              <a:spcBef>
                <a:spcPts val="0"/>
              </a:spcBef>
              <a:spcAft>
                <a:spcPts val="0"/>
              </a:spcAft>
              <a:buSzPts val="4000"/>
              <a:buFont typeface="Hanken Grotesk"/>
              <a:buNone/>
              <a:defRPr b="1" sz="4000">
                <a:latin typeface="Hanken Grotesk"/>
                <a:ea typeface="Hanken Grotesk"/>
                <a:cs typeface="Hanken Grotesk"/>
                <a:sym typeface="Hanken Grotesk"/>
              </a:defRPr>
            </a:lvl2pPr>
            <a:lvl3pPr lvl="2" algn="ctr">
              <a:spcBef>
                <a:spcPts val="0"/>
              </a:spcBef>
              <a:spcAft>
                <a:spcPts val="0"/>
              </a:spcAft>
              <a:buSzPts val="4000"/>
              <a:buFont typeface="Hanken Grotesk"/>
              <a:buNone/>
              <a:defRPr b="1" sz="4000">
                <a:latin typeface="Hanken Grotesk"/>
                <a:ea typeface="Hanken Grotesk"/>
                <a:cs typeface="Hanken Grotesk"/>
                <a:sym typeface="Hanken Grotesk"/>
              </a:defRPr>
            </a:lvl3pPr>
            <a:lvl4pPr lvl="3" algn="ctr">
              <a:spcBef>
                <a:spcPts val="0"/>
              </a:spcBef>
              <a:spcAft>
                <a:spcPts val="0"/>
              </a:spcAft>
              <a:buSzPts val="4000"/>
              <a:buFont typeface="Hanken Grotesk"/>
              <a:buNone/>
              <a:defRPr b="1" sz="4000">
                <a:latin typeface="Hanken Grotesk"/>
                <a:ea typeface="Hanken Grotesk"/>
                <a:cs typeface="Hanken Grotesk"/>
                <a:sym typeface="Hanken Grotesk"/>
              </a:defRPr>
            </a:lvl4pPr>
            <a:lvl5pPr lvl="4" algn="ctr">
              <a:spcBef>
                <a:spcPts val="0"/>
              </a:spcBef>
              <a:spcAft>
                <a:spcPts val="0"/>
              </a:spcAft>
              <a:buSzPts val="4000"/>
              <a:buFont typeface="Hanken Grotesk"/>
              <a:buNone/>
              <a:defRPr b="1" sz="4000">
                <a:latin typeface="Hanken Grotesk"/>
                <a:ea typeface="Hanken Grotesk"/>
                <a:cs typeface="Hanken Grotesk"/>
                <a:sym typeface="Hanken Grotesk"/>
              </a:defRPr>
            </a:lvl5pPr>
            <a:lvl6pPr lvl="5" algn="ctr">
              <a:spcBef>
                <a:spcPts val="0"/>
              </a:spcBef>
              <a:spcAft>
                <a:spcPts val="0"/>
              </a:spcAft>
              <a:buSzPts val="4000"/>
              <a:buFont typeface="Hanken Grotesk"/>
              <a:buNone/>
              <a:defRPr b="1" sz="4000">
                <a:latin typeface="Hanken Grotesk"/>
                <a:ea typeface="Hanken Grotesk"/>
                <a:cs typeface="Hanken Grotesk"/>
                <a:sym typeface="Hanken Grotesk"/>
              </a:defRPr>
            </a:lvl6pPr>
            <a:lvl7pPr lvl="6" algn="ctr">
              <a:spcBef>
                <a:spcPts val="0"/>
              </a:spcBef>
              <a:spcAft>
                <a:spcPts val="0"/>
              </a:spcAft>
              <a:buSzPts val="4000"/>
              <a:buFont typeface="Hanken Grotesk"/>
              <a:buNone/>
              <a:defRPr b="1" sz="4000">
                <a:latin typeface="Hanken Grotesk"/>
                <a:ea typeface="Hanken Grotesk"/>
                <a:cs typeface="Hanken Grotesk"/>
                <a:sym typeface="Hanken Grotesk"/>
              </a:defRPr>
            </a:lvl7pPr>
            <a:lvl8pPr lvl="7" algn="ctr">
              <a:spcBef>
                <a:spcPts val="0"/>
              </a:spcBef>
              <a:spcAft>
                <a:spcPts val="0"/>
              </a:spcAft>
              <a:buSzPts val="4000"/>
              <a:buFont typeface="Hanken Grotesk"/>
              <a:buNone/>
              <a:defRPr b="1" sz="4000">
                <a:latin typeface="Hanken Grotesk"/>
                <a:ea typeface="Hanken Grotesk"/>
                <a:cs typeface="Hanken Grotesk"/>
                <a:sym typeface="Hanken Grotesk"/>
              </a:defRPr>
            </a:lvl8pPr>
            <a:lvl9pPr lvl="8" algn="ctr">
              <a:spcBef>
                <a:spcPts val="0"/>
              </a:spcBef>
              <a:spcAft>
                <a:spcPts val="0"/>
              </a:spcAft>
              <a:buSzPts val="4000"/>
              <a:buFont typeface="Hanken Grotesk"/>
              <a:buNone/>
              <a:defRPr b="1" sz="4000">
                <a:latin typeface="Hanken Grotesk"/>
                <a:ea typeface="Hanken Grotesk"/>
                <a:cs typeface="Hanken Grotesk"/>
                <a:sym typeface="Hanken Grotesk"/>
              </a:defRPr>
            </a:lvl9pPr>
          </a:lstStyle>
          <a:p/>
        </p:txBody>
      </p:sp>
      <p:sp>
        <p:nvSpPr>
          <p:cNvPr id="549" name="Google Shape;549;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E46962"/>
          </p15:clr>
        </p15:guide>
        <p15:guide id="2" pos="432">
          <p15:clr>
            <a:srgbClr val="E46962"/>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550" name="Shape 550"/>
        <p:cNvGrpSpPr/>
        <p:nvPr/>
      </p:nvGrpSpPr>
      <p:grpSpPr>
        <a:xfrm>
          <a:off x="0" y="0"/>
          <a:ext cx="0" cy="0"/>
          <a:chOff x="0" y="0"/>
          <a:chExt cx="0" cy="0"/>
        </a:xfrm>
      </p:grpSpPr>
      <p:sp>
        <p:nvSpPr>
          <p:cNvPr id="551" name="Google Shape;551;p9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52" name="Google Shape;552;p90"/>
          <p:cNvSpPr txBox="1"/>
          <p:nvPr>
            <p:ph idx="1" type="body"/>
          </p:nvPr>
        </p:nvSpPr>
        <p:spPr>
          <a:xfrm>
            <a:off x="457200" y="1140000"/>
            <a:ext cx="41148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2_1">
    <p:spTree>
      <p:nvGrpSpPr>
        <p:cNvPr id="553" name="Shape 553"/>
        <p:cNvGrpSpPr/>
        <p:nvPr/>
      </p:nvGrpSpPr>
      <p:grpSpPr>
        <a:xfrm>
          <a:off x="0" y="0"/>
          <a:ext cx="0" cy="0"/>
          <a:chOff x="0" y="0"/>
          <a:chExt cx="0" cy="0"/>
        </a:xfrm>
      </p:grpSpPr>
      <p:sp>
        <p:nvSpPr>
          <p:cNvPr id="554" name="Google Shape;554;p91"/>
          <p:cNvSpPr txBox="1"/>
          <p:nvPr>
            <p:ph type="title"/>
          </p:nvPr>
        </p:nvSpPr>
        <p:spPr>
          <a:xfrm>
            <a:off x="411950" y="342900"/>
            <a:ext cx="8320200" cy="572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us Light 1">
  <p:cSld name="CUSTOM_2_1_1">
    <p:spTree>
      <p:nvGrpSpPr>
        <p:cNvPr id="555" name="Shape 555"/>
        <p:cNvGrpSpPr/>
        <p:nvPr/>
      </p:nvGrpSpPr>
      <p:grpSpPr>
        <a:xfrm>
          <a:off x="0" y="0"/>
          <a:ext cx="0" cy="0"/>
          <a:chOff x="0" y="0"/>
          <a:chExt cx="0" cy="0"/>
        </a:xfrm>
      </p:grpSpPr>
      <p:sp>
        <p:nvSpPr>
          <p:cNvPr id="556" name="Google Shape;556;p9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57" name="Google Shape;557;p92"/>
          <p:cNvSpPr txBox="1"/>
          <p:nvPr>
            <p:ph idx="1" type="subTitle"/>
          </p:nvPr>
        </p:nvSpPr>
        <p:spPr>
          <a:xfrm>
            <a:off x="457200" y="1142050"/>
            <a:ext cx="5519400" cy="4416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558" name="Shape 558"/>
        <p:cNvGrpSpPr/>
        <p:nvPr/>
      </p:nvGrpSpPr>
      <p:grpSpPr>
        <a:xfrm>
          <a:off x="0" y="0"/>
          <a:ext cx="0" cy="0"/>
          <a:chOff x="0" y="0"/>
          <a:chExt cx="0" cy="0"/>
        </a:xfrm>
      </p:grpSpPr>
      <p:sp>
        <p:nvSpPr>
          <p:cNvPr id="559" name="Google Shape;559;p9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60" name="Google Shape;560;p93"/>
          <p:cNvSpPr txBox="1"/>
          <p:nvPr>
            <p:ph idx="1" type="body"/>
          </p:nvPr>
        </p:nvSpPr>
        <p:spPr>
          <a:xfrm>
            <a:off x="457200" y="1140000"/>
            <a:ext cx="8229600" cy="342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a:solidFill>
                  <a:schemeClr val="dk1"/>
                </a:solidFill>
              </a:defRPr>
            </a:lvl1pPr>
            <a:lvl2pPr indent="-330200" lvl="1" marL="914400">
              <a:spcBef>
                <a:spcPts val="1000"/>
              </a:spcBef>
              <a:spcAft>
                <a:spcPts val="0"/>
              </a:spcAft>
              <a:buClr>
                <a:schemeClr val="dk1"/>
              </a:buClr>
              <a:buSzPts val="1600"/>
              <a:buChar char="○"/>
              <a:defRPr sz="1600">
                <a:solidFill>
                  <a:schemeClr val="dk1"/>
                </a:solidFill>
              </a:defRPr>
            </a:lvl2pPr>
            <a:lvl3pPr indent="-330200" lvl="2" marL="1371600">
              <a:spcBef>
                <a:spcPts val="1000"/>
              </a:spcBef>
              <a:spcAft>
                <a:spcPts val="0"/>
              </a:spcAft>
              <a:buClr>
                <a:schemeClr val="dk1"/>
              </a:buClr>
              <a:buSzPts val="1600"/>
              <a:buChar char="■"/>
              <a:defRPr sz="1600">
                <a:solidFill>
                  <a:schemeClr val="dk1"/>
                </a:solidFill>
              </a:defRPr>
            </a:lvl3pPr>
            <a:lvl4pPr indent="-330200" lvl="3" marL="1828800">
              <a:spcBef>
                <a:spcPts val="1000"/>
              </a:spcBef>
              <a:spcAft>
                <a:spcPts val="0"/>
              </a:spcAft>
              <a:buClr>
                <a:schemeClr val="dk1"/>
              </a:buClr>
              <a:buSzPts val="1600"/>
              <a:buChar char="●"/>
              <a:defRPr sz="1600">
                <a:solidFill>
                  <a:schemeClr val="dk1"/>
                </a:solidFill>
              </a:defRPr>
            </a:lvl4pPr>
            <a:lvl5pPr indent="-330200" lvl="4" marL="2286000">
              <a:spcBef>
                <a:spcPts val="1000"/>
              </a:spcBef>
              <a:spcAft>
                <a:spcPts val="0"/>
              </a:spcAft>
              <a:buClr>
                <a:schemeClr val="dk1"/>
              </a:buClr>
              <a:buSzPts val="1600"/>
              <a:buChar char="○"/>
              <a:defRPr sz="1600">
                <a:solidFill>
                  <a:schemeClr val="dk1"/>
                </a:solidFill>
              </a:defRPr>
            </a:lvl5pPr>
            <a:lvl6pPr indent="-330200" lvl="5" marL="2743200">
              <a:spcBef>
                <a:spcPts val="1000"/>
              </a:spcBef>
              <a:spcAft>
                <a:spcPts val="0"/>
              </a:spcAft>
              <a:buClr>
                <a:schemeClr val="dk1"/>
              </a:buClr>
              <a:buSzPts val="1600"/>
              <a:buChar char="■"/>
              <a:defRPr sz="1600">
                <a:solidFill>
                  <a:schemeClr val="dk1"/>
                </a:solidFill>
              </a:defRPr>
            </a:lvl6pPr>
            <a:lvl7pPr indent="-330200" lvl="6" marL="3200400">
              <a:spcBef>
                <a:spcPts val="1000"/>
              </a:spcBef>
              <a:spcAft>
                <a:spcPts val="0"/>
              </a:spcAft>
              <a:buClr>
                <a:schemeClr val="dk1"/>
              </a:buClr>
              <a:buSzPts val="1600"/>
              <a:buChar char="●"/>
              <a:defRPr sz="1600">
                <a:solidFill>
                  <a:schemeClr val="dk1"/>
                </a:solidFill>
              </a:defRPr>
            </a:lvl7pPr>
            <a:lvl8pPr indent="-330200" lvl="7" marL="3657600">
              <a:spcBef>
                <a:spcPts val="1000"/>
              </a:spcBef>
              <a:spcAft>
                <a:spcPts val="0"/>
              </a:spcAft>
              <a:buClr>
                <a:schemeClr val="dk1"/>
              </a:buClr>
              <a:buSzPts val="1600"/>
              <a:buChar char="○"/>
              <a:defRPr sz="1600">
                <a:solidFill>
                  <a:schemeClr val="dk1"/>
                </a:solidFill>
              </a:defRPr>
            </a:lvl8pPr>
            <a:lvl9pPr indent="-330200" lvl="8" marL="4114800">
              <a:spcBef>
                <a:spcPts val="1000"/>
              </a:spcBef>
              <a:spcAft>
                <a:spcPts val="1000"/>
              </a:spcAft>
              <a:buClr>
                <a:schemeClr val="dk1"/>
              </a:buClr>
              <a:buSzPts val="1600"/>
              <a:buChar char="■"/>
              <a:defRPr sz="1600">
                <a:solidFill>
                  <a:schemeClr val="dk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p:cSld name="CUSTOM_3_2">
    <p:spTree>
      <p:nvGrpSpPr>
        <p:cNvPr id="561" name="Shape 561"/>
        <p:cNvGrpSpPr/>
        <p:nvPr/>
      </p:nvGrpSpPr>
      <p:grpSpPr>
        <a:xfrm>
          <a:off x="0" y="0"/>
          <a:ext cx="0" cy="0"/>
          <a:chOff x="0" y="0"/>
          <a:chExt cx="0" cy="0"/>
        </a:xfrm>
      </p:grpSpPr>
      <p:sp>
        <p:nvSpPr>
          <p:cNvPr id="562" name="Google Shape;562;p94"/>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63" name="Google Shape;563;p94"/>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64" name="Google Shape;564;p9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65" name="Google Shape;565;p94"/>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1 1">
  <p:cSld name="CUSTOM_3_2_3">
    <p:spTree>
      <p:nvGrpSpPr>
        <p:cNvPr id="566" name="Shape 566"/>
        <p:cNvGrpSpPr/>
        <p:nvPr/>
      </p:nvGrpSpPr>
      <p:grpSpPr>
        <a:xfrm>
          <a:off x="0" y="0"/>
          <a:ext cx="0" cy="0"/>
          <a:chOff x="0" y="0"/>
          <a:chExt cx="0" cy="0"/>
        </a:xfrm>
      </p:grpSpPr>
      <p:sp>
        <p:nvSpPr>
          <p:cNvPr id="567" name="Google Shape;567;p95"/>
          <p:cNvSpPr txBox="1"/>
          <p:nvPr>
            <p:ph idx="1" type="body"/>
          </p:nvPr>
        </p:nvSpPr>
        <p:spPr>
          <a:xfrm>
            <a:off x="457200" y="2361293"/>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68" name="Google Shape;568;p95"/>
          <p:cNvSpPr txBox="1"/>
          <p:nvPr>
            <p:ph idx="2" type="body"/>
          </p:nvPr>
        </p:nvSpPr>
        <p:spPr>
          <a:xfrm>
            <a:off x="457200" y="3582599"/>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69" name="Google Shape;569;p95"/>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70" name="Google Shape;570;p95"/>
          <p:cNvSpPr txBox="1"/>
          <p:nvPr>
            <p:ph idx="3" type="body"/>
          </p:nvPr>
        </p:nvSpPr>
        <p:spPr>
          <a:xfrm>
            <a:off x="457200" y="1140000"/>
            <a:ext cx="68625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3">
  <p:cSld name="CUSTOM_3_2_2">
    <p:spTree>
      <p:nvGrpSpPr>
        <p:cNvPr id="571" name="Shape 571"/>
        <p:cNvGrpSpPr/>
        <p:nvPr/>
      </p:nvGrpSpPr>
      <p:grpSpPr>
        <a:xfrm>
          <a:off x="0" y="0"/>
          <a:ext cx="0" cy="0"/>
          <a:chOff x="0" y="0"/>
          <a:chExt cx="0" cy="0"/>
        </a:xfrm>
      </p:grpSpPr>
      <p:sp>
        <p:nvSpPr>
          <p:cNvPr id="572" name="Google Shape;572;p96"/>
          <p:cNvSpPr txBox="1"/>
          <p:nvPr>
            <p:ph idx="1" type="body"/>
          </p:nvPr>
        </p:nvSpPr>
        <p:spPr>
          <a:xfrm>
            <a:off x="1373975" y="2361292"/>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73" name="Google Shape;573;p96"/>
          <p:cNvSpPr txBox="1"/>
          <p:nvPr>
            <p:ph idx="2" type="body"/>
          </p:nvPr>
        </p:nvSpPr>
        <p:spPr>
          <a:xfrm>
            <a:off x="1373975" y="3582596"/>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74" name="Google Shape;574;p96"/>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575" name="Google Shape;575;p96"/>
          <p:cNvSpPr txBox="1"/>
          <p:nvPr>
            <p:ph idx="3" type="body"/>
          </p:nvPr>
        </p:nvSpPr>
        <p:spPr>
          <a:xfrm>
            <a:off x="1373975" y="1140000"/>
            <a:ext cx="5945700" cy="986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576" name="Shape 576"/>
        <p:cNvGrpSpPr/>
        <p:nvPr/>
      </p:nvGrpSpPr>
      <p:grpSpPr>
        <a:xfrm>
          <a:off x="0" y="0"/>
          <a:ext cx="0" cy="0"/>
          <a:chOff x="0" y="0"/>
          <a:chExt cx="0" cy="0"/>
        </a:xfrm>
      </p:grpSpPr>
      <p:sp>
        <p:nvSpPr>
          <p:cNvPr id="577" name="Google Shape;577;p97"/>
          <p:cNvSpPr txBox="1"/>
          <p:nvPr>
            <p:ph type="title"/>
          </p:nvPr>
        </p:nvSpPr>
        <p:spPr>
          <a:xfrm>
            <a:off x="457200" y="4462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578" name="Google Shape;578;p97"/>
          <p:cNvSpPr txBox="1"/>
          <p:nvPr>
            <p:ph idx="1" type="body"/>
          </p:nvPr>
        </p:nvSpPr>
        <p:spPr>
          <a:xfrm>
            <a:off x="4572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79" name="Google Shape;579;p97"/>
          <p:cNvSpPr txBox="1"/>
          <p:nvPr>
            <p:ph idx="2" type="body"/>
          </p:nvPr>
        </p:nvSpPr>
        <p:spPr>
          <a:xfrm>
            <a:off x="4800400" y="1834900"/>
            <a:ext cx="3776100" cy="2734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1"/>
              </a:buClr>
              <a:buSzPts val="1400"/>
              <a:buChar char="•"/>
              <a:defRPr sz="1400">
                <a:solidFill>
                  <a:schemeClr val="dk1"/>
                </a:solidFill>
              </a:defRPr>
            </a:lvl1pPr>
            <a:lvl2pPr indent="-304800" lvl="1" marL="914400">
              <a:spcBef>
                <a:spcPts val="1000"/>
              </a:spcBef>
              <a:spcAft>
                <a:spcPts val="0"/>
              </a:spcAft>
              <a:buClr>
                <a:schemeClr val="accent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580" name="Google Shape;580;p97"/>
          <p:cNvSpPr txBox="1"/>
          <p:nvPr>
            <p:ph idx="3" type="subTitle"/>
          </p:nvPr>
        </p:nvSpPr>
        <p:spPr>
          <a:xfrm>
            <a:off x="4572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
        <p:nvSpPr>
          <p:cNvPr id="581" name="Google Shape;581;p97"/>
          <p:cNvSpPr txBox="1"/>
          <p:nvPr>
            <p:ph idx="4" type="subTitle"/>
          </p:nvPr>
        </p:nvSpPr>
        <p:spPr>
          <a:xfrm>
            <a:off x="4800400" y="1164900"/>
            <a:ext cx="3776100" cy="572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1pPr>
            <a:lvl2pPr lvl="1">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2pPr>
            <a:lvl3pPr lvl="2">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3pPr>
            <a:lvl4pPr lvl="3">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4pPr>
            <a:lvl5pPr lvl="4">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5pPr>
            <a:lvl6pPr lvl="5">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6pPr>
            <a:lvl7pPr lvl="6">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7pPr>
            <a:lvl8pPr lvl="7">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8pPr>
            <a:lvl9pPr lvl="8">
              <a:lnSpc>
                <a:spcPct val="100000"/>
              </a:lnSpc>
              <a:spcBef>
                <a:spcPts val="0"/>
              </a:spcBef>
              <a:spcAft>
                <a:spcPts val="0"/>
              </a:spcAft>
              <a:buClr>
                <a:schemeClr val="dk1"/>
              </a:buClr>
              <a:buSzPts val="1600"/>
              <a:buFont typeface="Hanken Grotesk SemiBold"/>
              <a:buNone/>
              <a:defRPr sz="1600">
                <a:solidFill>
                  <a:schemeClr val="dk1"/>
                </a:solidFill>
                <a:latin typeface="Hanken Grotesk SemiBold"/>
                <a:ea typeface="Hanken Grotesk SemiBold"/>
                <a:cs typeface="Hanken Grotesk SemiBold"/>
                <a:sym typeface="Hanken Grotesk SemiBold"/>
              </a:defRPr>
            </a:lvl9pPr>
          </a:lstStyle>
          <a:p/>
        </p:txBody>
      </p:sp>
    </p:spTree>
  </p:cSld>
  <p:clrMapOvr>
    <a:masterClrMapping/>
  </p:clrMapOvr>
  <p:extLst>
    <p:ext uri="{DCECCB84-F9BA-43D5-87BE-67443E8EF086}">
      <p15:sldGuideLst>
        <p15:guide id="1" orient="horz" pos="1620">
          <p15:clr>
            <a:srgbClr val="E46962"/>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Sections">
  <p:cSld name="4-Sections">
    <p:spTree>
      <p:nvGrpSpPr>
        <p:cNvPr id="582" name="Shape 582"/>
        <p:cNvGrpSpPr/>
        <p:nvPr/>
      </p:nvGrpSpPr>
      <p:grpSpPr>
        <a:xfrm>
          <a:off x="0" y="0"/>
          <a:ext cx="0" cy="0"/>
          <a:chOff x="0" y="0"/>
          <a:chExt cx="0" cy="0"/>
        </a:xfrm>
      </p:grpSpPr>
      <p:sp>
        <p:nvSpPr>
          <p:cNvPr id="583" name="Google Shape;583;p98"/>
          <p:cNvSpPr txBox="1"/>
          <p:nvPr>
            <p:ph type="title"/>
          </p:nvPr>
        </p:nvSpPr>
        <p:spPr>
          <a:xfrm>
            <a:off x="457200" y="342900"/>
            <a:ext cx="8229600" cy="59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584" name="Google Shape;584;p98"/>
          <p:cNvSpPr txBox="1"/>
          <p:nvPr>
            <p:ph idx="1" type="body"/>
          </p:nvPr>
        </p:nvSpPr>
        <p:spPr>
          <a:xfrm>
            <a:off x="457200"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5" name="Google Shape;585;p98"/>
          <p:cNvSpPr txBox="1"/>
          <p:nvPr>
            <p:ph idx="2" type="body"/>
          </p:nvPr>
        </p:nvSpPr>
        <p:spPr>
          <a:xfrm>
            <a:off x="2539746"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6" name="Google Shape;586;p98"/>
          <p:cNvSpPr txBox="1"/>
          <p:nvPr>
            <p:ph idx="10" type="dt"/>
          </p:nvPr>
        </p:nvSpPr>
        <p:spPr>
          <a:xfrm>
            <a:off x="457200" y="4800600"/>
            <a:ext cx="2229000" cy="24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7" name="Google Shape;587;p98"/>
          <p:cNvSpPr txBox="1"/>
          <p:nvPr>
            <p:ph idx="11" type="ftr"/>
          </p:nvPr>
        </p:nvSpPr>
        <p:spPr>
          <a:xfrm>
            <a:off x="2775585" y="4800600"/>
            <a:ext cx="3592800" cy="2406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98"/>
          <p:cNvSpPr txBox="1"/>
          <p:nvPr>
            <p:ph idx="12" type="sldNum"/>
          </p:nvPr>
        </p:nvSpPr>
        <p:spPr>
          <a:xfrm>
            <a:off x="6865620" y="4800600"/>
            <a:ext cx="1821300" cy="240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89" name="Google Shape;589;p98"/>
          <p:cNvSpPr txBox="1"/>
          <p:nvPr>
            <p:ph idx="3" type="body"/>
          </p:nvPr>
        </p:nvSpPr>
        <p:spPr>
          <a:xfrm>
            <a:off x="457200"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590" name="Google Shape;590;p98"/>
          <p:cNvSpPr txBox="1"/>
          <p:nvPr>
            <p:ph idx="4" type="body"/>
          </p:nvPr>
        </p:nvSpPr>
        <p:spPr>
          <a:xfrm>
            <a:off x="2539746"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591" name="Google Shape;591;p98"/>
          <p:cNvSpPr txBox="1"/>
          <p:nvPr>
            <p:ph idx="5" type="body"/>
          </p:nvPr>
        </p:nvSpPr>
        <p:spPr>
          <a:xfrm>
            <a:off x="4622292" y="1876096"/>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92" name="Google Shape;592;p98"/>
          <p:cNvSpPr txBox="1"/>
          <p:nvPr>
            <p:ph idx="6" type="body"/>
          </p:nvPr>
        </p:nvSpPr>
        <p:spPr>
          <a:xfrm>
            <a:off x="6704838" y="1877673"/>
            <a:ext cx="1982100" cy="28179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900"/>
              </a:spcBef>
              <a:spcAft>
                <a:spcPts val="0"/>
              </a:spcAft>
              <a:buClr>
                <a:schemeClr val="dk1"/>
              </a:buClr>
              <a:buSzPts val="1400"/>
              <a:buChar char="●"/>
              <a:defRPr/>
            </a:lvl1pPr>
            <a:lvl2pPr indent="-317500" lvl="1" marL="914400" algn="l">
              <a:lnSpc>
                <a:spcPct val="150000"/>
              </a:lnSpc>
              <a:spcBef>
                <a:spcPts val="1200"/>
              </a:spcBef>
              <a:spcAft>
                <a:spcPts val="0"/>
              </a:spcAft>
              <a:buClr>
                <a:schemeClr val="dk1"/>
              </a:buClr>
              <a:buSzPts val="1400"/>
              <a:buChar char="○"/>
              <a:defRPr/>
            </a:lvl2pPr>
            <a:lvl3pPr indent="-317500" lvl="2" marL="1371600" algn="l">
              <a:lnSpc>
                <a:spcPct val="150000"/>
              </a:lnSpc>
              <a:spcBef>
                <a:spcPts val="1200"/>
              </a:spcBef>
              <a:spcAft>
                <a:spcPts val="0"/>
              </a:spcAft>
              <a:buClr>
                <a:schemeClr val="dk1"/>
              </a:buClr>
              <a:buSzPts val="1400"/>
              <a:buChar char="■"/>
              <a:defRPr/>
            </a:lvl3pPr>
            <a:lvl4pPr indent="-317500" lvl="3" marL="1828800" algn="l">
              <a:lnSpc>
                <a:spcPct val="150000"/>
              </a:lnSpc>
              <a:spcBef>
                <a:spcPts val="1200"/>
              </a:spcBef>
              <a:spcAft>
                <a:spcPts val="0"/>
              </a:spcAft>
              <a:buClr>
                <a:schemeClr val="dk1"/>
              </a:buClr>
              <a:buSzPts val="1400"/>
              <a:buChar char="●"/>
              <a:defRPr/>
            </a:lvl4pPr>
            <a:lvl5pPr indent="-317500" lvl="4" marL="2286000" algn="l">
              <a:lnSpc>
                <a:spcPct val="15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93" name="Google Shape;593;p98"/>
          <p:cNvSpPr txBox="1"/>
          <p:nvPr>
            <p:ph idx="7" type="body"/>
          </p:nvPr>
        </p:nvSpPr>
        <p:spPr>
          <a:xfrm>
            <a:off x="4622292"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
        <p:nvSpPr>
          <p:cNvPr id="594" name="Google Shape;594;p98"/>
          <p:cNvSpPr txBox="1"/>
          <p:nvPr>
            <p:ph idx="8" type="body"/>
          </p:nvPr>
        </p:nvSpPr>
        <p:spPr>
          <a:xfrm>
            <a:off x="6704838" y="1059180"/>
            <a:ext cx="1982100" cy="7101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900"/>
              </a:spcBef>
              <a:spcAft>
                <a:spcPts val="0"/>
              </a:spcAft>
              <a:buClr>
                <a:schemeClr val="dk1"/>
              </a:buClr>
              <a:buSzPts val="1700"/>
              <a:buNone/>
              <a:defRPr b="1" sz="1700">
                <a:latin typeface="Libre Franklin Medium"/>
                <a:ea typeface="Libre Franklin Medium"/>
                <a:cs typeface="Libre Franklin Medium"/>
                <a:sym typeface="Libre Franklin Medium"/>
              </a:defRPr>
            </a:lvl1pPr>
            <a:lvl2pPr indent="-228600" lvl="1" marL="914400" algn="l">
              <a:lnSpc>
                <a:spcPct val="150000"/>
              </a:lnSpc>
              <a:spcBef>
                <a:spcPts val="1200"/>
              </a:spcBef>
              <a:spcAft>
                <a:spcPts val="0"/>
              </a:spcAft>
              <a:buClr>
                <a:schemeClr val="dk1"/>
              </a:buClr>
              <a:buSzPts val="1500"/>
              <a:buNone/>
              <a:defRPr b="1" sz="1500"/>
            </a:lvl2pPr>
            <a:lvl3pPr indent="-228600" lvl="2" marL="1371600" algn="l">
              <a:lnSpc>
                <a:spcPct val="150000"/>
              </a:lnSpc>
              <a:spcBef>
                <a:spcPts val="1200"/>
              </a:spcBef>
              <a:spcAft>
                <a:spcPts val="0"/>
              </a:spcAft>
              <a:buClr>
                <a:schemeClr val="dk1"/>
              </a:buClr>
              <a:buSzPts val="1400"/>
              <a:buNone/>
              <a:defRPr b="1" sz="1400"/>
            </a:lvl3pPr>
            <a:lvl4pPr indent="-228600" lvl="3" marL="1828800" algn="l">
              <a:lnSpc>
                <a:spcPct val="150000"/>
              </a:lnSpc>
              <a:spcBef>
                <a:spcPts val="1200"/>
              </a:spcBef>
              <a:spcAft>
                <a:spcPts val="0"/>
              </a:spcAft>
              <a:buClr>
                <a:schemeClr val="dk1"/>
              </a:buClr>
              <a:buSzPts val="1200"/>
              <a:buNone/>
              <a:defRPr b="1" sz="1200"/>
            </a:lvl4pPr>
            <a:lvl5pPr indent="-228600" lvl="4" marL="2286000" algn="l">
              <a:lnSpc>
                <a:spcPct val="150000"/>
              </a:lnSpc>
              <a:spcBef>
                <a:spcPts val="1200"/>
              </a:spcBef>
              <a:spcAft>
                <a:spcPts val="0"/>
              </a:spcAft>
              <a:buClr>
                <a:schemeClr val="dk1"/>
              </a:buClr>
              <a:buSzPts val="1200"/>
              <a:buNone/>
              <a:defRPr b="1" sz="1200"/>
            </a:lvl5pPr>
            <a:lvl6pPr indent="-228600" lvl="5" marL="2743200" algn="l">
              <a:lnSpc>
                <a:spcPct val="90000"/>
              </a:lnSpc>
              <a:spcBef>
                <a:spcPts val="1200"/>
              </a:spcBef>
              <a:spcAft>
                <a:spcPts val="0"/>
              </a:spcAft>
              <a:buClr>
                <a:schemeClr val="dk1"/>
              </a:buClr>
              <a:buSzPts val="1200"/>
              <a:buNone/>
              <a:defRPr b="1" sz="1200"/>
            </a:lvl6pPr>
            <a:lvl7pPr indent="-228600" lvl="6" marL="3200400" algn="l">
              <a:lnSpc>
                <a:spcPct val="90000"/>
              </a:lnSpc>
              <a:spcBef>
                <a:spcPts val="1200"/>
              </a:spcBef>
              <a:spcAft>
                <a:spcPts val="0"/>
              </a:spcAft>
              <a:buClr>
                <a:schemeClr val="dk1"/>
              </a:buClr>
              <a:buSzPts val="1200"/>
              <a:buNone/>
              <a:defRPr b="1" sz="1200"/>
            </a:lvl7pPr>
            <a:lvl8pPr indent="-228600" lvl="7" marL="3657600" algn="l">
              <a:lnSpc>
                <a:spcPct val="90000"/>
              </a:lnSpc>
              <a:spcBef>
                <a:spcPts val="1200"/>
              </a:spcBef>
              <a:spcAft>
                <a:spcPts val="0"/>
              </a:spcAft>
              <a:buClr>
                <a:schemeClr val="dk1"/>
              </a:buClr>
              <a:buSzPts val="1200"/>
              <a:buNone/>
              <a:defRPr b="1" sz="1200"/>
            </a:lvl8pPr>
            <a:lvl9pPr indent="-228600" lvl="8" marL="4114800" algn="l">
              <a:lnSpc>
                <a:spcPct val="90000"/>
              </a:lnSpc>
              <a:spcBef>
                <a:spcPts val="1200"/>
              </a:spcBef>
              <a:spcAft>
                <a:spcPts val="1200"/>
              </a:spcAft>
              <a:buClr>
                <a:schemeClr val="dk1"/>
              </a:buClr>
              <a:buSzPts val="1200"/>
              <a:buNone/>
              <a:defRPr b="1" sz="1200"/>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ullet-2">
  <p:cSld name="CUSTOM_3_2_1">
    <p:spTree>
      <p:nvGrpSpPr>
        <p:cNvPr id="595" name="Shape 595"/>
        <p:cNvGrpSpPr/>
        <p:nvPr/>
      </p:nvGrpSpPr>
      <p:grpSpPr>
        <a:xfrm>
          <a:off x="0" y="0"/>
          <a:ext cx="0" cy="0"/>
          <a:chOff x="0" y="0"/>
          <a:chExt cx="0" cy="0"/>
        </a:xfrm>
      </p:grpSpPr>
      <p:sp>
        <p:nvSpPr>
          <p:cNvPr id="596" name="Google Shape;596;p99"/>
          <p:cNvSpPr txBox="1"/>
          <p:nvPr>
            <p:ph idx="1" type="body"/>
          </p:nvPr>
        </p:nvSpPr>
        <p:spPr>
          <a:xfrm>
            <a:off x="457200" y="1607925"/>
            <a:ext cx="2606100" cy="2182200"/>
          </a:xfrm>
          <a:prstGeom prst="rect">
            <a:avLst/>
          </a:prstGeom>
          <a:noFill/>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97" name="Google Shape;597;p99"/>
          <p:cNvSpPr txBox="1"/>
          <p:nvPr>
            <p:ph idx="2" type="body"/>
          </p:nvPr>
        </p:nvSpPr>
        <p:spPr>
          <a:xfrm>
            <a:off x="32370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98" name="Google Shape;598;p99"/>
          <p:cNvSpPr txBox="1"/>
          <p:nvPr>
            <p:ph idx="3" type="body"/>
          </p:nvPr>
        </p:nvSpPr>
        <p:spPr>
          <a:xfrm>
            <a:off x="6016800" y="1607925"/>
            <a:ext cx="2606100" cy="2182200"/>
          </a:xfrm>
          <a:prstGeom prst="rect">
            <a:avLst/>
          </a:prstGeom>
        </p:spPr>
        <p:txBody>
          <a:bodyPr anchorCtr="0" anchor="t" bIns="91425" lIns="137150" spcFirstLastPara="1" rIns="137150"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1000"/>
              </a:spcBef>
              <a:spcAft>
                <a:spcPts val="0"/>
              </a:spcAft>
              <a:buClr>
                <a:schemeClr val="dk1"/>
              </a:buClr>
              <a:buSzPts val="1200"/>
              <a:buChar char="○"/>
              <a:defRPr>
                <a:solidFill>
                  <a:schemeClr val="dk1"/>
                </a:solidFill>
              </a:defRPr>
            </a:lvl2pPr>
            <a:lvl3pPr indent="-304800" lvl="2" marL="1371600">
              <a:spcBef>
                <a:spcPts val="1000"/>
              </a:spcBef>
              <a:spcAft>
                <a:spcPts val="0"/>
              </a:spcAft>
              <a:buClr>
                <a:schemeClr val="dk1"/>
              </a:buClr>
              <a:buSzPts val="1200"/>
              <a:buChar char="■"/>
              <a:defRPr>
                <a:solidFill>
                  <a:schemeClr val="dk1"/>
                </a:solidFill>
              </a:defRPr>
            </a:lvl3pPr>
            <a:lvl4pPr indent="-304800" lvl="3" marL="1828800">
              <a:spcBef>
                <a:spcPts val="1000"/>
              </a:spcBef>
              <a:spcAft>
                <a:spcPts val="0"/>
              </a:spcAft>
              <a:buClr>
                <a:schemeClr val="dk1"/>
              </a:buClr>
              <a:buSzPts val="1200"/>
              <a:buChar char="●"/>
              <a:defRPr>
                <a:solidFill>
                  <a:schemeClr val="dk1"/>
                </a:solidFill>
              </a:defRPr>
            </a:lvl4pPr>
            <a:lvl5pPr indent="-304800" lvl="4" marL="2286000">
              <a:spcBef>
                <a:spcPts val="1000"/>
              </a:spcBef>
              <a:spcAft>
                <a:spcPts val="0"/>
              </a:spcAft>
              <a:buClr>
                <a:schemeClr val="dk1"/>
              </a:buClr>
              <a:buSzPts val="1200"/>
              <a:buChar char="○"/>
              <a:defRPr>
                <a:solidFill>
                  <a:schemeClr val="dk1"/>
                </a:solidFill>
              </a:defRPr>
            </a:lvl5pPr>
            <a:lvl6pPr indent="-304800" lvl="5" marL="2743200">
              <a:spcBef>
                <a:spcPts val="1000"/>
              </a:spcBef>
              <a:spcAft>
                <a:spcPts val="0"/>
              </a:spcAft>
              <a:buClr>
                <a:schemeClr val="dk1"/>
              </a:buClr>
              <a:buSzPts val="1200"/>
              <a:buChar char="■"/>
              <a:defRPr>
                <a:solidFill>
                  <a:schemeClr val="dk1"/>
                </a:solidFill>
              </a:defRPr>
            </a:lvl6pPr>
            <a:lvl7pPr indent="-304800" lvl="6" marL="3200400">
              <a:spcBef>
                <a:spcPts val="1000"/>
              </a:spcBef>
              <a:spcAft>
                <a:spcPts val="0"/>
              </a:spcAft>
              <a:buClr>
                <a:schemeClr val="dk1"/>
              </a:buClr>
              <a:buSzPts val="1200"/>
              <a:buChar char="●"/>
              <a:defRPr>
                <a:solidFill>
                  <a:schemeClr val="dk1"/>
                </a:solidFill>
              </a:defRPr>
            </a:lvl7pPr>
            <a:lvl8pPr indent="-304800" lvl="7" marL="3657600">
              <a:spcBef>
                <a:spcPts val="1000"/>
              </a:spcBef>
              <a:spcAft>
                <a:spcPts val="0"/>
              </a:spcAft>
              <a:buClr>
                <a:schemeClr val="dk1"/>
              </a:buClr>
              <a:buSzPts val="1200"/>
              <a:buChar char="○"/>
              <a:defRPr>
                <a:solidFill>
                  <a:schemeClr val="dk1"/>
                </a:solidFill>
              </a:defRPr>
            </a:lvl8pPr>
            <a:lvl9pPr indent="-304800" lvl="8" marL="4114800">
              <a:spcBef>
                <a:spcPts val="1000"/>
              </a:spcBef>
              <a:spcAft>
                <a:spcPts val="1000"/>
              </a:spcAft>
              <a:buClr>
                <a:schemeClr val="dk1"/>
              </a:buClr>
              <a:buSzPts val="1200"/>
              <a:buChar char="■"/>
              <a:defRPr>
                <a:solidFill>
                  <a:schemeClr val="dk1"/>
                </a:solidFill>
              </a:defRPr>
            </a:lvl9pPr>
          </a:lstStyle>
          <a:p/>
        </p:txBody>
      </p:sp>
      <p:sp>
        <p:nvSpPr>
          <p:cNvPr id="599" name="Google Shape;599;p99"/>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p:cSld name="CUSTOM_3_2_1_1_1_1_1">
    <p:bg>
      <p:bgPr>
        <a:solidFill>
          <a:schemeClr val="lt1"/>
        </a:solidFill>
      </p:bgPr>
    </p:bg>
    <p:spTree>
      <p:nvGrpSpPr>
        <p:cNvPr id="600" name="Shape 600"/>
        <p:cNvGrpSpPr/>
        <p:nvPr/>
      </p:nvGrpSpPr>
      <p:grpSpPr>
        <a:xfrm>
          <a:off x="0" y="0"/>
          <a:ext cx="0" cy="0"/>
          <a:chOff x="0" y="0"/>
          <a:chExt cx="0" cy="0"/>
        </a:xfrm>
      </p:grpSpPr>
      <p:sp>
        <p:nvSpPr>
          <p:cNvPr id="601" name="Google Shape;601;p100"/>
          <p:cNvSpPr txBox="1"/>
          <p:nvPr>
            <p:ph idx="1" type="body"/>
          </p:nvPr>
        </p:nvSpPr>
        <p:spPr>
          <a:xfrm>
            <a:off x="45720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02" name="Google Shape;602;p100"/>
          <p:cNvSpPr txBox="1"/>
          <p:nvPr>
            <p:ph idx="2" type="subTitle"/>
          </p:nvPr>
        </p:nvSpPr>
        <p:spPr>
          <a:xfrm>
            <a:off x="45720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03" name="Google Shape;603;p100"/>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04" name="Google Shape;604;p100"/>
          <p:cNvSpPr txBox="1"/>
          <p:nvPr>
            <p:ph idx="3" type="body"/>
          </p:nvPr>
        </p:nvSpPr>
        <p:spPr>
          <a:xfrm>
            <a:off x="255293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05" name="Google Shape;605;p100"/>
          <p:cNvSpPr txBox="1"/>
          <p:nvPr>
            <p:ph idx="4" type="subTitle"/>
          </p:nvPr>
        </p:nvSpPr>
        <p:spPr>
          <a:xfrm>
            <a:off x="255293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06" name="Google Shape;606;p100"/>
          <p:cNvSpPr txBox="1"/>
          <p:nvPr>
            <p:ph idx="5" type="body"/>
          </p:nvPr>
        </p:nvSpPr>
        <p:spPr>
          <a:xfrm>
            <a:off x="4648660"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07" name="Google Shape;607;p100"/>
          <p:cNvSpPr txBox="1"/>
          <p:nvPr>
            <p:ph idx="6" type="subTitle"/>
          </p:nvPr>
        </p:nvSpPr>
        <p:spPr>
          <a:xfrm>
            <a:off x="4648660"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08" name="Google Shape;608;p100"/>
          <p:cNvSpPr txBox="1"/>
          <p:nvPr>
            <p:ph idx="7" type="body"/>
          </p:nvPr>
        </p:nvSpPr>
        <p:spPr>
          <a:xfrm>
            <a:off x="6744392" y="2132925"/>
            <a:ext cx="1942500" cy="24390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09" name="Google Shape;609;p100"/>
          <p:cNvSpPr txBox="1"/>
          <p:nvPr>
            <p:ph idx="8" type="subTitle"/>
          </p:nvPr>
        </p:nvSpPr>
        <p:spPr>
          <a:xfrm>
            <a:off x="6744392" y="1477250"/>
            <a:ext cx="1942500" cy="5313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p:cSld name="CUSTOM_3_2_1_1_1_1_1_1">
    <p:bg>
      <p:bgPr>
        <a:solidFill>
          <a:schemeClr val="lt1"/>
        </a:solidFill>
      </p:bgPr>
    </p:bg>
    <p:spTree>
      <p:nvGrpSpPr>
        <p:cNvPr id="610" name="Shape 610"/>
        <p:cNvGrpSpPr/>
        <p:nvPr/>
      </p:nvGrpSpPr>
      <p:grpSpPr>
        <a:xfrm>
          <a:off x="0" y="0"/>
          <a:ext cx="0" cy="0"/>
          <a:chOff x="0" y="0"/>
          <a:chExt cx="0" cy="0"/>
        </a:xfrm>
      </p:grpSpPr>
      <p:sp>
        <p:nvSpPr>
          <p:cNvPr id="611" name="Google Shape;611;p101"/>
          <p:cNvSpPr txBox="1"/>
          <p:nvPr>
            <p:ph idx="1" type="body"/>
          </p:nvPr>
        </p:nvSpPr>
        <p:spPr>
          <a:xfrm>
            <a:off x="2064350" y="114000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12" name="Google Shape;612;p101"/>
          <p:cNvSpPr txBox="1"/>
          <p:nvPr>
            <p:ph idx="2" type="body"/>
          </p:nvPr>
        </p:nvSpPr>
        <p:spPr>
          <a:xfrm>
            <a:off x="2064350" y="207693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13" name="Google Shape;613;p101"/>
          <p:cNvSpPr txBox="1"/>
          <p:nvPr>
            <p:ph idx="3" type="subTitle"/>
          </p:nvPr>
        </p:nvSpPr>
        <p:spPr>
          <a:xfrm>
            <a:off x="457200" y="1140077"/>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14" name="Google Shape;614;p101"/>
          <p:cNvSpPr txBox="1"/>
          <p:nvPr>
            <p:ph idx="4" type="subTitle"/>
          </p:nvPr>
        </p:nvSpPr>
        <p:spPr>
          <a:xfrm>
            <a:off x="457200" y="2076966"/>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15" name="Google Shape;615;p101"/>
          <p:cNvSpPr txBox="1"/>
          <p:nvPr>
            <p:ph idx="5" type="subTitle"/>
          </p:nvPr>
        </p:nvSpPr>
        <p:spPr>
          <a:xfrm>
            <a:off x="457200" y="3013875"/>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16" name="Google Shape;616;p101"/>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17" name="Google Shape;617;p101"/>
          <p:cNvSpPr txBox="1"/>
          <p:nvPr>
            <p:ph idx="6" type="body"/>
          </p:nvPr>
        </p:nvSpPr>
        <p:spPr>
          <a:xfrm>
            <a:off x="2064350" y="3013870"/>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18" name="Google Shape;618;p101"/>
          <p:cNvSpPr txBox="1"/>
          <p:nvPr>
            <p:ph idx="7" type="subTitle"/>
          </p:nvPr>
        </p:nvSpPr>
        <p:spPr>
          <a:xfrm>
            <a:off x="457200" y="3950775"/>
            <a:ext cx="1404000" cy="7566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19" name="Google Shape;619;p101"/>
          <p:cNvSpPr txBox="1"/>
          <p:nvPr>
            <p:ph idx="8" type="body"/>
          </p:nvPr>
        </p:nvSpPr>
        <p:spPr>
          <a:xfrm>
            <a:off x="2064350" y="3950773"/>
            <a:ext cx="6176100" cy="7566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3 1">
  <p:cSld name="CUSTOM_3_2_1_1_1_1_1_1_1">
    <p:bg>
      <p:bgPr>
        <a:solidFill>
          <a:schemeClr val="lt1"/>
        </a:solidFill>
      </p:bgPr>
    </p:bg>
    <p:spTree>
      <p:nvGrpSpPr>
        <p:cNvPr id="620" name="Shape 620"/>
        <p:cNvGrpSpPr/>
        <p:nvPr/>
      </p:nvGrpSpPr>
      <p:grpSpPr>
        <a:xfrm>
          <a:off x="0" y="0"/>
          <a:ext cx="0" cy="0"/>
          <a:chOff x="0" y="0"/>
          <a:chExt cx="0" cy="0"/>
        </a:xfrm>
      </p:grpSpPr>
      <p:sp>
        <p:nvSpPr>
          <p:cNvPr id="621" name="Google Shape;621;p102"/>
          <p:cNvSpPr txBox="1"/>
          <p:nvPr>
            <p:ph idx="1" type="body"/>
          </p:nvPr>
        </p:nvSpPr>
        <p:spPr>
          <a:xfrm>
            <a:off x="2064350" y="1140000"/>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22" name="Google Shape;622;p102"/>
          <p:cNvSpPr txBox="1"/>
          <p:nvPr>
            <p:ph idx="2" type="body"/>
          </p:nvPr>
        </p:nvSpPr>
        <p:spPr>
          <a:xfrm>
            <a:off x="2064350" y="23612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23" name="Google Shape;623;p102"/>
          <p:cNvSpPr txBox="1"/>
          <p:nvPr>
            <p:ph idx="3" type="subTitle"/>
          </p:nvPr>
        </p:nvSpPr>
        <p:spPr>
          <a:xfrm>
            <a:off x="457200" y="11401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24" name="Google Shape;624;p102"/>
          <p:cNvSpPr txBox="1"/>
          <p:nvPr>
            <p:ph idx="4" type="subTitle"/>
          </p:nvPr>
        </p:nvSpPr>
        <p:spPr>
          <a:xfrm>
            <a:off x="457200" y="2361338"/>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25" name="Google Shape;625;p102"/>
          <p:cNvSpPr txBox="1"/>
          <p:nvPr>
            <p:ph idx="5" type="subTitle"/>
          </p:nvPr>
        </p:nvSpPr>
        <p:spPr>
          <a:xfrm>
            <a:off x="457200" y="3582600"/>
            <a:ext cx="1404000" cy="986100"/>
          </a:xfrm>
          <a:prstGeom prst="rect">
            <a:avLst/>
          </a:prstGeom>
        </p:spPr>
        <p:txBody>
          <a:bodyPr anchorCtr="0" anchor="ctr" bIns="91425" lIns="91425" spcFirstLastPara="1" rIns="91425" wrap="square" tIns="9142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26" name="Google Shape;626;p102"/>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27" name="Google Shape;627;p102"/>
          <p:cNvSpPr txBox="1"/>
          <p:nvPr>
            <p:ph idx="6" type="body"/>
          </p:nvPr>
        </p:nvSpPr>
        <p:spPr>
          <a:xfrm>
            <a:off x="2064350" y="3582588"/>
            <a:ext cx="5252100" cy="986100"/>
          </a:xfrm>
          <a:prstGeom prst="rect">
            <a:avLst/>
          </a:prstGeom>
          <a:noFill/>
          <a:ln>
            <a:noFill/>
          </a:ln>
        </p:spPr>
        <p:txBody>
          <a:bodyPr anchorCtr="0" anchor="ctr"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2 1">
  <p:cSld name="CUSTOM_3_2_1_1_1_1_1_2">
    <p:bg>
      <p:bgPr>
        <a:solidFill>
          <a:schemeClr val="lt1"/>
        </a:solidFill>
      </p:bgPr>
    </p:bg>
    <p:spTree>
      <p:nvGrpSpPr>
        <p:cNvPr id="628" name="Shape 628"/>
        <p:cNvGrpSpPr/>
        <p:nvPr/>
      </p:nvGrpSpPr>
      <p:grpSpPr>
        <a:xfrm>
          <a:off x="0" y="0"/>
          <a:ext cx="0" cy="0"/>
          <a:chOff x="0" y="0"/>
          <a:chExt cx="0" cy="0"/>
        </a:xfrm>
      </p:grpSpPr>
      <p:sp>
        <p:nvSpPr>
          <p:cNvPr id="629" name="Google Shape;629;p103"/>
          <p:cNvSpPr txBox="1"/>
          <p:nvPr>
            <p:ph idx="1" type="body"/>
          </p:nvPr>
        </p:nvSpPr>
        <p:spPr>
          <a:xfrm>
            <a:off x="491175" y="1593548"/>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30" name="Google Shape;630;p103"/>
          <p:cNvSpPr txBox="1"/>
          <p:nvPr>
            <p:ph idx="2" type="subTitle"/>
          </p:nvPr>
        </p:nvSpPr>
        <p:spPr>
          <a:xfrm>
            <a:off x="491175" y="1253075"/>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31" name="Google Shape;631;p103"/>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32" name="Google Shape;632;p103"/>
          <p:cNvSpPr txBox="1"/>
          <p:nvPr>
            <p:ph idx="3" type="body"/>
          </p:nvPr>
        </p:nvSpPr>
        <p:spPr>
          <a:xfrm>
            <a:off x="4762105" y="1593548"/>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33" name="Google Shape;633;p103"/>
          <p:cNvSpPr txBox="1"/>
          <p:nvPr>
            <p:ph idx="4" type="subTitle"/>
          </p:nvPr>
        </p:nvSpPr>
        <p:spPr>
          <a:xfrm>
            <a:off x="4762102" y="1253075"/>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34" name="Google Shape;634;p103"/>
          <p:cNvSpPr txBox="1"/>
          <p:nvPr>
            <p:ph idx="5" type="body"/>
          </p:nvPr>
        </p:nvSpPr>
        <p:spPr>
          <a:xfrm>
            <a:off x="491113" y="3393823"/>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35" name="Google Shape;635;p103"/>
          <p:cNvSpPr txBox="1"/>
          <p:nvPr>
            <p:ph idx="6" type="subTitle"/>
          </p:nvPr>
        </p:nvSpPr>
        <p:spPr>
          <a:xfrm>
            <a:off x="491113" y="3053350"/>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36" name="Google Shape;636;p103"/>
          <p:cNvSpPr txBox="1"/>
          <p:nvPr>
            <p:ph idx="7" type="body"/>
          </p:nvPr>
        </p:nvSpPr>
        <p:spPr>
          <a:xfrm>
            <a:off x="4762042" y="3393823"/>
            <a:ext cx="3958800" cy="1266600"/>
          </a:xfrm>
          <a:prstGeom prst="rect">
            <a:avLst/>
          </a:prstGeom>
          <a:noFill/>
          <a:ln>
            <a:noFill/>
          </a:ln>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37" name="Google Shape;637;p103"/>
          <p:cNvSpPr txBox="1"/>
          <p:nvPr>
            <p:ph idx="8" type="subTitle"/>
          </p:nvPr>
        </p:nvSpPr>
        <p:spPr>
          <a:xfrm>
            <a:off x="4762040" y="3053350"/>
            <a:ext cx="3958800" cy="340500"/>
          </a:xfrm>
          <a:prstGeom prst="rect">
            <a:avLst/>
          </a:prstGeom>
        </p:spPr>
        <p:txBody>
          <a:bodyPr anchorCtr="0" anchor="t" bIns="91425" lIns="91425" spcFirstLastPara="1" rIns="91425" wrap="square" tIns="0">
            <a:noAutofit/>
          </a:bodyPr>
          <a:lstStyle>
            <a:lvl1pPr indent="0" lvl="0" marL="0" marR="0" algn="l">
              <a:lnSpc>
                <a:spcPct val="105000"/>
              </a:lnSpc>
              <a:spcBef>
                <a:spcPts val="0"/>
              </a:spcBef>
              <a:spcAft>
                <a:spcPts val="0"/>
              </a:spcAft>
              <a:buNone/>
              <a:defRPr sz="16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1">
  <p:cSld name="CUSTOM_3_2_1_1_1_1_2">
    <p:bg>
      <p:bgPr>
        <a:solidFill>
          <a:schemeClr val="lt2"/>
        </a:solidFill>
      </p:bgPr>
    </p:bg>
    <p:spTree>
      <p:nvGrpSpPr>
        <p:cNvPr id="638" name="Shape 638"/>
        <p:cNvGrpSpPr/>
        <p:nvPr/>
      </p:nvGrpSpPr>
      <p:grpSpPr>
        <a:xfrm>
          <a:off x="0" y="0"/>
          <a:ext cx="0" cy="0"/>
          <a:chOff x="0" y="0"/>
          <a:chExt cx="0" cy="0"/>
        </a:xfrm>
      </p:grpSpPr>
      <p:sp>
        <p:nvSpPr>
          <p:cNvPr id="639" name="Google Shape;639;p104"/>
          <p:cNvSpPr txBox="1"/>
          <p:nvPr>
            <p:ph idx="1" type="body"/>
          </p:nvPr>
        </p:nvSpPr>
        <p:spPr>
          <a:xfrm>
            <a:off x="457200"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40" name="Google Shape;640;p104"/>
          <p:cNvSpPr txBox="1"/>
          <p:nvPr>
            <p:ph idx="2" type="body"/>
          </p:nvPr>
        </p:nvSpPr>
        <p:spPr>
          <a:xfrm>
            <a:off x="2547247" y="1801725"/>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41" name="Google Shape;641;p104"/>
          <p:cNvSpPr txBox="1"/>
          <p:nvPr>
            <p:ph idx="3" type="body"/>
          </p:nvPr>
        </p:nvSpPr>
        <p:spPr>
          <a:xfrm>
            <a:off x="4637182"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42" name="Google Shape;642;p104"/>
          <p:cNvSpPr txBox="1"/>
          <p:nvPr>
            <p:ph idx="4" type="subTitle"/>
          </p:nvPr>
        </p:nvSpPr>
        <p:spPr>
          <a:xfrm>
            <a:off x="457200"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43" name="Google Shape;643;p104"/>
          <p:cNvSpPr txBox="1"/>
          <p:nvPr>
            <p:ph idx="5" type="subTitle"/>
          </p:nvPr>
        </p:nvSpPr>
        <p:spPr>
          <a:xfrm>
            <a:off x="2547191"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44" name="Google Shape;644;p104"/>
          <p:cNvSpPr txBox="1"/>
          <p:nvPr>
            <p:ph idx="6" type="subTitle"/>
          </p:nvPr>
        </p:nvSpPr>
        <p:spPr>
          <a:xfrm>
            <a:off x="4637182"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645" name="Google Shape;645;p104"/>
          <p:cNvSpPr txBox="1"/>
          <p:nvPr>
            <p:ph type="title"/>
          </p:nvPr>
        </p:nvSpPr>
        <p:spPr>
          <a:xfrm>
            <a:off x="457200" y="445025"/>
            <a:ext cx="8229600" cy="5727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Font typeface="Hanken Grotesk"/>
              <a:buNone/>
              <a:defRPr b="1">
                <a:latin typeface="Hanken Grotesk"/>
                <a:ea typeface="Hanken Grotesk"/>
                <a:cs typeface="Hanken Grotesk"/>
                <a:sym typeface="Hanken Grotesk"/>
              </a:defRPr>
            </a:lvl1pPr>
            <a:lvl2pPr lvl="1">
              <a:spcBef>
                <a:spcPts val="0"/>
              </a:spcBef>
              <a:spcAft>
                <a:spcPts val="0"/>
              </a:spcAft>
              <a:buSzPts val="2200"/>
              <a:buFont typeface="Hanken Grotesk"/>
              <a:buNone/>
              <a:defRPr b="1">
                <a:latin typeface="Hanken Grotesk"/>
                <a:ea typeface="Hanken Grotesk"/>
                <a:cs typeface="Hanken Grotesk"/>
                <a:sym typeface="Hanken Grotesk"/>
              </a:defRPr>
            </a:lvl2pPr>
            <a:lvl3pPr lvl="2">
              <a:spcBef>
                <a:spcPts val="0"/>
              </a:spcBef>
              <a:spcAft>
                <a:spcPts val="0"/>
              </a:spcAft>
              <a:buSzPts val="2200"/>
              <a:buFont typeface="Hanken Grotesk"/>
              <a:buNone/>
              <a:defRPr b="1">
                <a:latin typeface="Hanken Grotesk"/>
                <a:ea typeface="Hanken Grotesk"/>
                <a:cs typeface="Hanken Grotesk"/>
                <a:sym typeface="Hanken Grotesk"/>
              </a:defRPr>
            </a:lvl3pPr>
            <a:lvl4pPr lvl="3">
              <a:spcBef>
                <a:spcPts val="0"/>
              </a:spcBef>
              <a:spcAft>
                <a:spcPts val="0"/>
              </a:spcAft>
              <a:buSzPts val="2200"/>
              <a:buFont typeface="Hanken Grotesk"/>
              <a:buNone/>
              <a:defRPr b="1">
                <a:latin typeface="Hanken Grotesk"/>
                <a:ea typeface="Hanken Grotesk"/>
                <a:cs typeface="Hanken Grotesk"/>
                <a:sym typeface="Hanken Grotesk"/>
              </a:defRPr>
            </a:lvl4pPr>
            <a:lvl5pPr lvl="4">
              <a:spcBef>
                <a:spcPts val="0"/>
              </a:spcBef>
              <a:spcAft>
                <a:spcPts val="0"/>
              </a:spcAft>
              <a:buSzPts val="2200"/>
              <a:buFont typeface="Hanken Grotesk"/>
              <a:buNone/>
              <a:defRPr b="1">
                <a:latin typeface="Hanken Grotesk"/>
                <a:ea typeface="Hanken Grotesk"/>
                <a:cs typeface="Hanken Grotesk"/>
                <a:sym typeface="Hanken Grotesk"/>
              </a:defRPr>
            </a:lvl5pPr>
            <a:lvl6pPr lvl="5">
              <a:spcBef>
                <a:spcPts val="0"/>
              </a:spcBef>
              <a:spcAft>
                <a:spcPts val="0"/>
              </a:spcAft>
              <a:buSzPts val="2200"/>
              <a:buFont typeface="Hanken Grotesk"/>
              <a:buNone/>
              <a:defRPr b="1">
                <a:latin typeface="Hanken Grotesk"/>
                <a:ea typeface="Hanken Grotesk"/>
                <a:cs typeface="Hanken Grotesk"/>
                <a:sym typeface="Hanken Grotesk"/>
              </a:defRPr>
            </a:lvl6pPr>
            <a:lvl7pPr lvl="6">
              <a:spcBef>
                <a:spcPts val="0"/>
              </a:spcBef>
              <a:spcAft>
                <a:spcPts val="0"/>
              </a:spcAft>
              <a:buSzPts val="2200"/>
              <a:buFont typeface="Hanken Grotesk"/>
              <a:buNone/>
              <a:defRPr b="1">
                <a:latin typeface="Hanken Grotesk"/>
                <a:ea typeface="Hanken Grotesk"/>
                <a:cs typeface="Hanken Grotesk"/>
                <a:sym typeface="Hanken Grotesk"/>
              </a:defRPr>
            </a:lvl7pPr>
            <a:lvl8pPr lvl="7">
              <a:spcBef>
                <a:spcPts val="0"/>
              </a:spcBef>
              <a:spcAft>
                <a:spcPts val="0"/>
              </a:spcAft>
              <a:buSzPts val="2200"/>
              <a:buFont typeface="Hanken Grotesk"/>
              <a:buNone/>
              <a:defRPr b="1">
                <a:latin typeface="Hanken Grotesk"/>
                <a:ea typeface="Hanken Grotesk"/>
                <a:cs typeface="Hanken Grotesk"/>
                <a:sym typeface="Hanken Grotesk"/>
              </a:defRPr>
            </a:lvl8pPr>
            <a:lvl9pPr lvl="8">
              <a:spcBef>
                <a:spcPts val="0"/>
              </a:spcBef>
              <a:spcAft>
                <a:spcPts val="0"/>
              </a:spcAft>
              <a:buSzPts val="2200"/>
              <a:buFont typeface="Hanken Grotesk"/>
              <a:buNone/>
              <a:defRPr b="1">
                <a:latin typeface="Hanken Grotesk"/>
                <a:ea typeface="Hanken Grotesk"/>
                <a:cs typeface="Hanken Grotesk"/>
                <a:sym typeface="Hanken Grotesk"/>
              </a:defRPr>
            </a:lvl9pPr>
          </a:lstStyle>
          <a:p/>
        </p:txBody>
      </p:sp>
      <p:sp>
        <p:nvSpPr>
          <p:cNvPr id="646" name="Google Shape;646;p104"/>
          <p:cNvSpPr txBox="1"/>
          <p:nvPr>
            <p:ph idx="7" type="body"/>
          </p:nvPr>
        </p:nvSpPr>
        <p:spPr>
          <a:xfrm>
            <a:off x="6727126" y="1801829"/>
            <a:ext cx="1959600" cy="2770200"/>
          </a:xfrm>
          <a:prstGeom prst="rect">
            <a:avLst/>
          </a:prstGeom>
          <a:noFill/>
          <a:ln>
            <a:noFill/>
          </a:ln>
        </p:spPr>
        <p:txBody>
          <a:bodyPr anchorCtr="0" anchor="t" bIns="91425" lIns="137150" spcFirstLastPara="1" rIns="137150" wrap="square" tIns="18287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1000"/>
              </a:spcBef>
              <a:spcAft>
                <a:spcPts val="0"/>
              </a:spcAft>
              <a:buClr>
                <a:schemeClr val="dk1"/>
              </a:buClr>
              <a:buSzPts val="1200"/>
              <a:buChar char="○"/>
              <a:defRPr sz="1200">
                <a:solidFill>
                  <a:schemeClr val="dk1"/>
                </a:solidFill>
              </a:defRPr>
            </a:lvl2pPr>
            <a:lvl3pPr indent="-304800" lvl="2" marL="1371600">
              <a:spcBef>
                <a:spcPts val="1000"/>
              </a:spcBef>
              <a:spcAft>
                <a:spcPts val="0"/>
              </a:spcAft>
              <a:buClr>
                <a:schemeClr val="dk1"/>
              </a:buClr>
              <a:buSzPts val="1200"/>
              <a:buChar char="■"/>
              <a:defRPr sz="1200">
                <a:solidFill>
                  <a:schemeClr val="dk1"/>
                </a:solidFill>
              </a:defRPr>
            </a:lvl3pPr>
            <a:lvl4pPr indent="-304800" lvl="3" marL="1828800">
              <a:spcBef>
                <a:spcPts val="1000"/>
              </a:spcBef>
              <a:spcAft>
                <a:spcPts val="0"/>
              </a:spcAft>
              <a:buClr>
                <a:schemeClr val="dk1"/>
              </a:buClr>
              <a:buSzPts val="1200"/>
              <a:buChar char="●"/>
              <a:defRPr sz="1200">
                <a:solidFill>
                  <a:schemeClr val="dk1"/>
                </a:solidFill>
              </a:defRPr>
            </a:lvl4pPr>
            <a:lvl5pPr indent="-304800" lvl="4" marL="2286000">
              <a:spcBef>
                <a:spcPts val="1000"/>
              </a:spcBef>
              <a:spcAft>
                <a:spcPts val="0"/>
              </a:spcAft>
              <a:buClr>
                <a:schemeClr val="dk1"/>
              </a:buClr>
              <a:buSzPts val="1200"/>
              <a:buChar char="○"/>
              <a:defRPr sz="1200">
                <a:solidFill>
                  <a:schemeClr val="dk1"/>
                </a:solidFill>
              </a:defRPr>
            </a:lvl5pPr>
            <a:lvl6pPr indent="-304800" lvl="5" marL="2743200">
              <a:spcBef>
                <a:spcPts val="1000"/>
              </a:spcBef>
              <a:spcAft>
                <a:spcPts val="0"/>
              </a:spcAft>
              <a:buClr>
                <a:schemeClr val="dk1"/>
              </a:buClr>
              <a:buSzPts val="1200"/>
              <a:buChar char="■"/>
              <a:defRPr sz="1200">
                <a:solidFill>
                  <a:schemeClr val="dk1"/>
                </a:solidFill>
              </a:defRPr>
            </a:lvl6pPr>
            <a:lvl7pPr indent="-304800" lvl="6" marL="3200400">
              <a:spcBef>
                <a:spcPts val="1000"/>
              </a:spcBef>
              <a:spcAft>
                <a:spcPts val="0"/>
              </a:spcAft>
              <a:buClr>
                <a:schemeClr val="dk1"/>
              </a:buClr>
              <a:buSzPts val="1200"/>
              <a:buChar char="●"/>
              <a:defRPr sz="1200">
                <a:solidFill>
                  <a:schemeClr val="dk1"/>
                </a:solidFill>
              </a:defRPr>
            </a:lvl7pPr>
            <a:lvl8pPr indent="-304800" lvl="7" marL="3657600">
              <a:spcBef>
                <a:spcPts val="1000"/>
              </a:spcBef>
              <a:spcAft>
                <a:spcPts val="0"/>
              </a:spcAft>
              <a:buClr>
                <a:schemeClr val="dk1"/>
              </a:buClr>
              <a:buSzPts val="1200"/>
              <a:buChar char="○"/>
              <a:defRPr sz="1200">
                <a:solidFill>
                  <a:schemeClr val="dk1"/>
                </a:solidFill>
              </a:defRPr>
            </a:lvl8pPr>
            <a:lvl9pPr indent="-304800" lvl="8" marL="4114800">
              <a:spcBef>
                <a:spcPts val="1000"/>
              </a:spcBef>
              <a:spcAft>
                <a:spcPts val="1000"/>
              </a:spcAft>
              <a:buClr>
                <a:schemeClr val="dk1"/>
              </a:buClr>
              <a:buSzPts val="1200"/>
              <a:buChar char="■"/>
              <a:defRPr sz="1200">
                <a:solidFill>
                  <a:schemeClr val="dk1"/>
                </a:solidFill>
              </a:defRPr>
            </a:lvl9pPr>
          </a:lstStyle>
          <a:p/>
        </p:txBody>
      </p:sp>
      <p:sp>
        <p:nvSpPr>
          <p:cNvPr id="647" name="Google Shape;647;p104"/>
          <p:cNvSpPr txBox="1"/>
          <p:nvPr>
            <p:ph idx="8" type="subTitle"/>
          </p:nvPr>
        </p:nvSpPr>
        <p:spPr>
          <a:xfrm>
            <a:off x="6727126" y="1250000"/>
            <a:ext cx="1959600" cy="594000"/>
          </a:xfrm>
          <a:prstGeom prst="rect">
            <a:avLst/>
          </a:prstGeom>
        </p:spPr>
        <p:txBody>
          <a:bodyPr anchorCtr="0" anchor="t" bIns="91425" lIns="137150" spcFirstLastPara="1" rIns="137150" wrap="square" tIns="182875">
            <a:normAutofit/>
          </a:bodyPr>
          <a:lstStyle>
            <a:lvl1pPr indent="0" lvl="0" marL="0" marR="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34" Type="http://schemas.openxmlformats.org/officeDocument/2006/relationships/theme" Target="../theme/theme5.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18" Type="http://schemas.openxmlformats.org/officeDocument/2006/relationships/theme" Target="../theme/theme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9" Type="http://schemas.openxmlformats.org/officeDocument/2006/relationships/theme" Target="../theme/theme3.xml"/><Relationship Id="rId18"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21.xml"/><Relationship Id="rId22" Type="http://schemas.openxmlformats.org/officeDocument/2006/relationships/slideLayout" Target="../slideLayouts/slideLayout123.xml"/><Relationship Id="rId21" Type="http://schemas.openxmlformats.org/officeDocument/2006/relationships/slideLayout" Target="../slideLayouts/slideLayout122.xml"/><Relationship Id="rId24" Type="http://schemas.openxmlformats.org/officeDocument/2006/relationships/slideLayout" Target="../slideLayouts/slideLayout125.xml"/><Relationship Id="rId23" Type="http://schemas.openxmlformats.org/officeDocument/2006/relationships/slideLayout" Target="../slideLayouts/slideLayout124.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26" Type="http://schemas.openxmlformats.org/officeDocument/2006/relationships/slideLayout" Target="../slideLayouts/slideLayout127.xml"/><Relationship Id="rId25" Type="http://schemas.openxmlformats.org/officeDocument/2006/relationships/slideLayout" Target="../slideLayouts/slideLayout126.xml"/><Relationship Id="rId28" Type="http://schemas.openxmlformats.org/officeDocument/2006/relationships/theme" Target="../theme/theme1.xml"/><Relationship Id="rId27" Type="http://schemas.openxmlformats.org/officeDocument/2006/relationships/slideLayout" Target="../slideLayouts/slideLayout128.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3" Type="http://schemas.openxmlformats.org/officeDocument/2006/relationships/slideLayout" Target="../slideLayouts/slideLayout114.xml"/><Relationship Id="rId12" Type="http://schemas.openxmlformats.org/officeDocument/2006/relationships/slideLayout" Target="../slideLayouts/slideLayout113.xml"/><Relationship Id="rId15" Type="http://schemas.openxmlformats.org/officeDocument/2006/relationships/slideLayout" Target="../slideLayouts/slideLayout116.xml"/><Relationship Id="rId14" Type="http://schemas.openxmlformats.org/officeDocument/2006/relationships/slideLayout" Target="../slideLayouts/slideLayout115.xml"/><Relationship Id="rId17" Type="http://schemas.openxmlformats.org/officeDocument/2006/relationships/slideLayout" Target="../slideLayouts/slideLayout118.xml"/><Relationship Id="rId16" Type="http://schemas.openxmlformats.org/officeDocument/2006/relationships/slideLayout" Target="../slideLayouts/slideLayout117.xml"/><Relationship Id="rId19" Type="http://schemas.openxmlformats.org/officeDocument/2006/relationships/slideLayout" Target="../slideLayouts/slideLayout120.xml"/><Relationship Id="rId18"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14300" y="342900"/>
            <a:ext cx="8520600" cy="5727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
        <p:nvSpPr>
          <p:cNvPr id="52" name="Google Shape;52;p13"/>
          <p:cNvSpPr txBox="1"/>
          <p:nvPr>
            <p:ph idx="1" type="body"/>
          </p:nvPr>
        </p:nvSpPr>
        <p:spPr>
          <a:xfrm>
            <a:off x="414300" y="1003113"/>
            <a:ext cx="8418000" cy="35658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indent="-304800" lvl="1" marL="914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indent="-304800" lvl="2" marL="1371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indent="-304800" lvl="3" marL="1828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indent="-304800" lvl="4" marL="22860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indent="-304800" lvl="5" marL="2743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indent="-304800" lvl="6" marL="3200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indent="-304800" lvl="7" marL="3657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indent="-304800" lvl="8" marL="4114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Inter"/>
                <a:ea typeface="Inter"/>
                <a:cs typeface="Inter"/>
                <a:sym typeface="Inter"/>
              </a:defRPr>
            </a:lvl1pPr>
            <a:lvl2pPr lvl="1" algn="r">
              <a:buNone/>
              <a:defRPr sz="1000">
                <a:solidFill>
                  <a:schemeClr val="dk2"/>
                </a:solidFill>
                <a:latin typeface="Inter"/>
                <a:ea typeface="Inter"/>
                <a:cs typeface="Inter"/>
                <a:sym typeface="Inter"/>
              </a:defRPr>
            </a:lvl2pPr>
            <a:lvl3pPr lvl="2" algn="r">
              <a:buNone/>
              <a:defRPr sz="1000">
                <a:solidFill>
                  <a:schemeClr val="dk2"/>
                </a:solidFill>
                <a:latin typeface="Inter"/>
                <a:ea typeface="Inter"/>
                <a:cs typeface="Inter"/>
                <a:sym typeface="Inter"/>
              </a:defRPr>
            </a:lvl3pPr>
            <a:lvl4pPr lvl="3" algn="r">
              <a:buNone/>
              <a:defRPr sz="1000">
                <a:solidFill>
                  <a:schemeClr val="dk2"/>
                </a:solidFill>
                <a:latin typeface="Inter"/>
                <a:ea typeface="Inter"/>
                <a:cs typeface="Inter"/>
                <a:sym typeface="Inter"/>
              </a:defRPr>
            </a:lvl4pPr>
            <a:lvl5pPr lvl="4" algn="r">
              <a:buNone/>
              <a:defRPr sz="1000">
                <a:solidFill>
                  <a:schemeClr val="dk2"/>
                </a:solidFill>
                <a:latin typeface="Inter"/>
                <a:ea typeface="Inter"/>
                <a:cs typeface="Inter"/>
                <a:sym typeface="Inter"/>
              </a:defRPr>
            </a:lvl5pPr>
            <a:lvl6pPr lvl="5" algn="r">
              <a:buNone/>
              <a:defRPr sz="1000">
                <a:solidFill>
                  <a:schemeClr val="dk2"/>
                </a:solidFill>
                <a:latin typeface="Inter"/>
                <a:ea typeface="Inter"/>
                <a:cs typeface="Inter"/>
                <a:sym typeface="Inter"/>
              </a:defRPr>
            </a:lvl6pPr>
            <a:lvl7pPr lvl="6" algn="r">
              <a:buNone/>
              <a:defRPr sz="1000">
                <a:solidFill>
                  <a:schemeClr val="dk2"/>
                </a:solidFill>
                <a:latin typeface="Inter"/>
                <a:ea typeface="Inter"/>
                <a:cs typeface="Inter"/>
                <a:sym typeface="Inter"/>
              </a:defRPr>
            </a:lvl7pPr>
            <a:lvl8pPr lvl="7" algn="r">
              <a:buNone/>
              <a:defRPr sz="1000">
                <a:solidFill>
                  <a:schemeClr val="dk2"/>
                </a:solidFill>
                <a:latin typeface="Inter"/>
                <a:ea typeface="Inter"/>
                <a:cs typeface="Inter"/>
                <a:sym typeface="Inter"/>
              </a:defRPr>
            </a:lvl8pPr>
            <a:lvl9pPr lvl="8"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
          <p15:clr>
            <a:srgbClr val="E46962"/>
          </p15:clr>
        </p15:guide>
        <p15:guide id="2" pos="261">
          <p15:clr>
            <a:srgbClr val="E46962"/>
          </p15:clr>
        </p15:guide>
        <p15:guide id="3" orient="horz" pos="3024">
          <p15:clr>
            <a:srgbClr val="E46962"/>
          </p15:clr>
        </p15:guide>
        <p15:guide id="4" pos="5499">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2" name="Shape 182"/>
        <p:cNvGrpSpPr/>
        <p:nvPr/>
      </p:nvGrpSpPr>
      <p:grpSpPr>
        <a:xfrm>
          <a:off x="0" y="0"/>
          <a:ext cx="0" cy="0"/>
          <a:chOff x="0" y="0"/>
          <a:chExt cx="0" cy="0"/>
        </a:xfrm>
      </p:grpSpPr>
      <p:sp>
        <p:nvSpPr>
          <p:cNvPr id="183" name="Google Shape;183;p36"/>
          <p:cNvSpPr txBox="1"/>
          <p:nvPr>
            <p:ph type="title"/>
          </p:nvPr>
        </p:nvSpPr>
        <p:spPr>
          <a:xfrm>
            <a:off x="411950" y="342900"/>
            <a:ext cx="8320200" cy="5727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
        <p:nvSpPr>
          <p:cNvPr id="184" name="Google Shape;184;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indent="-304800" lvl="1" marL="914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indent="-304800" lvl="2" marL="1371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indent="-304800" lvl="3" marL="1828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indent="-304800" lvl="4" marL="22860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indent="-304800" lvl="5" marL="2743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indent="-304800" lvl="6" marL="3200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indent="-304800" lvl="7" marL="3657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indent="-304800" lvl="8" marL="4114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p:txBody>
      </p:sp>
      <p:sp>
        <p:nvSpPr>
          <p:cNvPr id="185" name="Google Shape;18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Inter"/>
                <a:ea typeface="Inter"/>
                <a:cs typeface="Inter"/>
                <a:sym typeface="Inter"/>
              </a:defRPr>
            </a:lvl1pPr>
            <a:lvl2pPr lvl="1" algn="r">
              <a:buNone/>
              <a:defRPr sz="1000">
                <a:solidFill>
                  <a:schemeClr val="dk2"/>
                </a:solidFill>
                <a:latin typeface="Inter"/>
                <a:ea typeface="Inter"/>
                <a:cs typeface="Inter"/>
                <a:sym typeface="Inter"/>
              </a:defRPr>
            </a:lvl2pPr>
            <a:lvl3pPr lvl="2" algn="r">
              <a:buNone/>
              <a:defRPr sz="1000">
                <a:solidFill>
                  <a:schemeClr val="dk2"/>
                </a:solidFill>
                <a:latin typeface="Inter"/>
                <a:ea typeface="Inter"/>
                <a:cs typeface="Inter"/>
                <a:sym typeface="Inter"/>
              </a:defRPr>
            </a:lvl3pPr>
            <a:lvl4pPr lvl="3" algn="r">
              <a:buNone/>
              <a:defRPr sz="1000">
                <a:solidFill>
                  <a:schemeClr val="dk2"/>
                </a:solidFill>
                <a:latin typeface="Inter"/>
                <a:ea typeface="Inter"/>
                <a:cs typeface="Inter"/>
                <a:sym typeface="Inter"/>
              </a:defRPr>
            </a:lvl4pPr>
            <a:lvl5pPr lvl="4" algn="r">
              <a:buNone/>
              <a:defRPr sz="1000">
                <a:solidFill>
                  <a:schemeClr val="dk2"/>
                </a:solidFill>
                <a:latin typeface="Inter"/>
                <a:ea typeface="Inter"/>
                <a:cs typeface="Inter"/>
                <a:sym typeface="Inter"/>
              </a:defRPr>
            </a:lvl5pPr>
            <a:lvl6pPr lvl="5" algn="r">
              <a:buNone/>
              <a:defRPr sz="1000">
                <a:solidFill>
                  <a:schemeClr val="dk2"/>
                </a:solidFill>
                <a:latin typeface="Inter"/>
                <a:ea typeface="Inter"/>
                <a:cs typeface="Inter"/>
                <a:sym typeface="Inter"/>
              </a:defRPr>
            </a:lvl6pPr>
            <a:lvl7pPr lvl="6" algn="r">
              <a:buNone/>
              <a:defRPr sz="1000">
                <a:solidFill>
                  <a:schemeClr val="dk2"/>
                </a:solidFill>
                <a:latin typeface="Inter"/>
                <a:ea typeface="Inter"/>
                <a:cs typeface="Inter"/>
                <a:sym typeface="Inter"/>
              </a:defRPr>
            </a:lvl7pPr>
            <a:lvl8pPr lvl="7" algn="r">
              <a:buNone/>
              <a:defRPr sz="1000">
                <a:solidFill>
                  <a:schemeClr val="dk2"/>
                </a:solidFill>
                <a:latin typeface="Inter"/>
                <a:ea typeface="Inter"/>
                <a:cs typeface="Inter"/>
                <a:sym typeface="Inter"/>
              </a:defRPr>
            </a:lvl8pPr>
            <a:lvl9pPr lvl="8"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
          <p15:clr>
            <a:srgbClr val="E46962"/>
          </p15:clr>
        </p15:guide>
        <p15:guide id="2" pos="259">
          <p15:clr>
            <a:srgbClr val="E46962"/>
          </p15:clr>
        </p15:guide>
        <p15:guide id="3" orient="horz" pos="3024">
          <p15:clr>
            <a:srgbClr val="E46962"/>
          </p15:clr>
        </p15:guide>
        <p15:guide id="4" pos="5501">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15" name="Shape 415"/>
        <p:cNvGrpSpPr/>
        <p:nvPr/>
      </p:nvGrpSpPr>
      <p:grpSpPr>
        <a:xfrm>
          <a:off x="0" y="0"/>
          <a:ext cx="0" cy="0"/>
          <a:chOff x="0" y="0"/>
          <a:chExt cx="0" cy="0"/>
        </a:xfrm>
      </p:grpSpPr>
      <p:sp>
        <p:nvSpPr>
          <p:cNvPr id="416" name="Google Shape;416;p70"/>
          <p:cNvSpPr txBox="1"/>
          <p:nvPr>
            <p:ph type="title"/>
          </p:nvPr>
        </p:nvSpPr>
        <p:spPr>
          <a:xfrm>
            <a:off x="411950" y="342900"/>
            <a:ext cx="8320200" cy="5727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
        <p:nvSpPr>
          <p:cNvPr id="417" name="Google Shape;417;p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indent="-304800" lvl="1" marL="914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indent="-304800" lvl="2" marL="1371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indent="-304800" lvl="3" marL="1828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indent="-304800" lvl="4" marL="22860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indent="-304800" lvl="5" marL="2743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indent="-304800" lvl="6" marL="3200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indent="-304800" lvl="7" marL="3657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indent="-304800" lvl="8" marL="4114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p:txBody>
      </p:sp>
      <p:sp>
        <p:nvSpPr>
          <p:cNvPr id="418" name="Google Shape;418;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Inter"/>
                <a:ea typeface="Inter"/>
                <a:cs typeface="Inter"/>
                <a:sym typeface="Inter"/>
              </a:defRPr>
            </a:lvl1pPr>
            <a:lvl2pPr lvl="1" algn="r">
              <a:buNone/>
              <a:defRPr sz="1000">
                <a:solidFill>
                  <a:schemeClr val="dk2"/>
                </a:solidFill>
                <a:latin typeface="Inter"/>
                <a:ea typeface="Inter"/>
                <a:cs typeface="Inter"/>
                <a:sym typeface="Inter"/>
              </a:defRPr>
            </a:lvl2pPr>
            <a:lvl3pPr lvl="2" algn="r">
              <a:buNone/>
              <a:defRPr sz="1000">
                <a:solidFill>
                  <a:schemeClr val="dk2"/>
                </a:solidFill>
                <a:latin typeface="Inter"/>
                <a:ea typeface="Inter"/>
                <a:cs typeface="Inter"/>
                <a:sym typeface="Inter"/>
              </a:defRPr>
            </a:lvl3pPr>
            <a:lvl4pPr lvl="3" algn="r">
              <a:buNone/>
              <a:defRPr sz="1000">
                <a:solidFill>
                  <a:schemeClr val="dk2"/>
                </a:solidFill>
                <a:latin typeface="Inter"/>
                <a:ea typeface="Inter"/>
                <a:cs typeface="Inter"/>
                <a:sym typeface="Inter"/>
              </a:defRPr>
            </a:lvl4pPr>
            <a:lvl5pPr lvl="4" algn="r">
              <a:buNone/>
              <a:defRPr sz="1000">
                <a:solidFill>
                  <a:schemeClr val="dk2"/>
                </a:solidFill>
                <a:latin typeface="Inter"/>
                <a:ea typeface="Inter"/>
                <a:cs typeface="Inter"/>
                <a:sym typeface="Inter"/>
              </a:defRPr>
            </a:lvl5pPr>
            <a:lvl6pPr lvl="5" algn="r">
              <a:buNone/>
              <a:defRPr sz="1000">
                <a:solidFill>
                  <a:schemeClr val="dk2"/>
                </a:solidFill>
                <a:latin typeface="Inter"/>
                <a:ea typeface="Inter"/>
                <a:cs typeface="Inter"/>
                <a:sym typeface="Inter"/>
              </a:defRPr>
            </a:lvl6pPr>
            <a:lvl7pPr lvl="6" algn="r">
              <a:buNone/>
              <a:defRPr sz="1000">
                <a:solidFill>
                  <a:schemeClr val="dk2"/>
                </a:solidFill>
                <a:latin typeface="Inter"/>
                <a:ea typeface="Inter"/>
                <a:cs typeface="Inter"/>
                <a:sym typeface="Inter"/>
              </a:defRPr>
            </a:lvl7pPr>
            <a:lvl8pPr lvl="7" algn="r">
              <a:buNone/>
              <a:defRPr sz="1000">
                <a:solidFill>
                  <a:schemeClr val="dk2"/>
                </a:solidFill>
                <a:latin typeface="Inter"/>
                <a:ea typeface="Inter"/>
                <a:cs typeface="Inter"/>
                <a:sym typeface="Inter"/>
              </a:defRPr>
            </a:lvl8pPr>
            <a:lvl9pPr lvl="8"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
          <p15:clr>
            <a:srgbClr val="E46962"/>
          </p15:clr>
        </p15:guide>
        <p15:guide id="2" pos="259">
          <p15:clr>
            <a:srgbClr val="E46962"/>
          </p15:clr>
        </p15:guide>
        <p15:guide id="3" orient="horz" pos="3024">
          <p15:clr>
            <a:srgbClr val="E46962"/>
          </p15:clr>
        </p15:guide>
        <p15:guide id="4" pos="5501">
          <p15:clr>
            <a:srgbClr val="E46962"/>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3" name="Shape 543"/>
        <p:cNvGrpSpPr/>
        <p:nvPr/>
      </p:nvGrpSpPr>
      <p:grpSpPr>
        <a:xfrm>
          <a:off x="0" y="0"/>
          <a:ext cx="0" cy="0"/>
          <a:chOff x="0" y="0"/>
          <a:chExt cx="0" cy="0"/>
        </a:xfrm>
      </p:grpSpPr>
      <p:sp>
        <p:nvSpPr>
          <p:cNvPr id="544" name="Google Shape;544;p88"/>
          <p:cNvSpPr txBox="1"/>
          <p:nvPr>
            <p:ph type="title"/>
          </p:nvPr>
        </p:nvSpPr>
        <p:spPr>
          <a:xfrm>
            <a:off x="411950" y="342900"/>
            <a:ext cx="8320200" cy="5727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
        <p:nvSpPr>
          <p:cNvPr id="545" name="Google Shape;545;p8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indent="-304800" lvl="1" marL="914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indent="-304800" lvl="2" marL="1371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indent="-304800" lvl="3" marL="1828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indent="-304800" lvl="4" marL="22860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indent="-304800" lvl="5" marL="2743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indent="-304800" lvl="6" marL="3200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indent="-304800" lvl="7" marL="3657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indent="-304800" lvl="8" marL="4114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p:txBody>
      </p:sp>
      <p:sp>
        <p:nvSpPr>
          <p:cNvPr id="546" name="Google Shape;546;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Inter"/>
                <a:ea typeface="Inter"/>
                <a:cs typeface="Inter"/>
                <a:sym typeface="Inter"/>
              </a:defRPr>
            </a:lvl1pPr>
            <a:lvl2pPr lvl="1" algn="r">
              <a:buNone/>
              <a:defRPr sz="1000">
                <a:solidFill>
                  <a:schemeClr val="dk2"/>
                </a:solidFill>
                <a:latin typeface="Inter"/>
                <a:ea typeface="Inter"/>
                <a:cs typeface="Inter"/>
                <a:sym typeface="Inter"/>
              </a:defRPr>
            </a:lvl2pPr>
            <a:lvl3pPr lvl="2" algn="r">
              <a:buNone/>
              <a:defRPr sz="1000">
                <a:solidFill>
                  <a:schemeClr val="dk2"/>
                </a:solidFill>
                <a:latin typeface="Inter"/>
                <a:ea typeface="Inter"/>
                <a:cs typeface="Inter"/>
                <a:sym typeface="Inter"/>
              </a:defRPr>
            </a:lvl3pPr>
            <a:lvl4pPr lvl="3" algn="r">
              <a:buNone/>
              <a:defRPr sz="1000">
                <a:solidFill>
                  <a:schemeClr val="dk2"/>
                </a:solidFill>
                <a:latin typeface="Inter"/>
                <a:ea typeface="Inter"/>
                <a:cs typeface="Inter"/>
                <a:sym typeface="Inter"/>
              </a:defRPr>
            </a:lvl4pPr>
            <a:lvl5pPr lvl="4" algn="r">
              <a:buNone/>
              <a:defRPr sz="1000">
                <a:solidFill>
                  <a:schemeClr val="dk2"/>
                </a:solidFill>
                <a:latin typeface="Inter"/>
                <a:ea typeface="Inter"/>
                <a:cs typeface="Inter"/>
                <a:sym typeface="Inter"/>
              </a:defRPr>
            </a:lvl5pPr>
            <a:lvl6pPr lvl="5" algn="r">
              <a:buNone/>
              <a:defRPr sz="1000">
                <a:solidFill>
                  <a:schemeClr val="dk2"/>
                </a:solidFill>
                <a:latin typeface="Inter"/>
                <a:ea typeface="Inter"/>
                <a:cs typeface="Inter"/>
                <a:sym typeface="Inter"/>
              </a:defRPr>
            </a:lvl6pPr>
            <a:lvl7pPr lvl="6" algn="r">
              <a:buNone/>
              <a:defRPr sz="1000">
                <a:solidFill>
                  <a:schemeClr val="dk2"/>
                </a:solidFill>
                <a:latin typeface="Inter"/>
                <a:ea typeface="Inter"/>
                <a:cs typeface="Inter"/>
                <a:sym typeface="Inter"/>
              </a:defRPr>
            </a:lvl7pPr>
            <a:lvl8pPr lvl="7" algn="r">
              <a:buNone/>
              <a:defRPr sz="1000">
                <a:solidFill>
                  <a:schemeClr val="dk2"/>
                </a:solidFill>
                <a:latin typeface="Inter"/>
                <a:ea typeface="Inter"/>
                <a:cs typeface="Inter"/>
                <a:sym typeface="Inter"/>
              </a:defRPr>
            </a:lvl8pPr>
            <a:lvl9pPr lvl="8"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
          <p15:clr>
            <a:srgbClr val="E46962"/>
          </p15:clr>
        </p15:guide>
        <p15:guide id="2" pos="259">
          <p15:clr>
            <a:srgbClr val="E46962"/>
          </p15:clr>
        </p15:guide>
        <p15:guide id="3" orient="horz" pos="3024">
          <p15:clr>
            <a:srgbClr val="E46962"/>
          </p15:clr>
        </p15:guide>
        <p15:guide id="4" pos="5501">
          <p15:clr>
            <a:srgbClr val="E46962"/>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64" name="Shape 664"/>
        <p:cNvGrpSpPr/>
        <p:nvPr/>
      </p:nvGrpSpPr>
      <p:grpSpPr>
        <a:xfrm>
          <a:off x="0" y="0"/>
          <a:ext cx="0" cy="0"/>
          <a:chOff x="0" y="0"/>
          <a:chExt cx="0" cy="0"/>
        </a:xfrm>
      </p:grpSpPr>
      <p:sp>
        <p:nvSpPr>
          <p:cNvPr id="665" name="Google Shape;665;p107"/>
          <p:cNvSpPr txBox="1"/>
          <p:nvPr>
            <p:ph type="title"/>
          </p:nvPr>
        </p:nvSpPr>
        <p:spPr>
          <a:xfrm>
            <a:off x="411950" y="342900"/>
            <a:ext cx="8320200" cy="572700"/>
          </a:xfrm>
          <a:prstGeom prst="rect">
            <a:avLst/>
          </a:prstGeom>
          <a:noFill/>
          <a:ln>
            <a:noFill/>
          </a:ln>
        </p:spPr>
        <p:txBody>
          <a:bodyPr anchorCtr="0" anchor="ctr" bIns="91425" lIns="91425" spcFirstLastPara="1" rIns="91425" wrap="square" tIns="91425">
            <a:normAutofit/>
          </a:bodyPr>
          <a:lstStyle>
            <a:lvl1pPr lvl="0">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1pPr>
            <a:lvl2pPr lvl="1">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2pPr>
            <a:lvl3pPr lvl="2">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3pPr>
            <a:lvl4pPr lvl="3">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4pPr>
            <a:lvl5pPr lvl="4">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5pPr>
            <a:lvl6pPr lvl="5">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6pPr>
            <a:lvl7pPr lvl="6">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7pPr>
            <a:lvl8pPr lvl="7">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8pPr>
            <a:lvl9pPr lvl="8">
              <a:spcBef>
                <a:spcPts val="0"/>
              </a:spcBef>
              <a:spcAft>
                <a:spcPts val="0"/>
              </a:spcAft>
              <a:buClr>
                <a:schemeClr val="dk1"/>
              </a:buClr>
              <a:buSzPts val="2200"/>
              <a:buFont typeface="Hanken Grotesk"/>
              <a:buNone/>
              <a:defRPr b="1" sz="2200">
                <a:solidFill>
                  <a:schemeClr val="dk1"/>
                </a:solidFill>
                <a:latin typeface="Hanken Grotesk"/>
                <a:ea typeface="Hanken Grotesk"/>
                <a:cs typeface="Hanken Grotesk"/>
                <a:sym typeface="Hanken Grotesk"/>
              </a:defRPr>
            </a:lvl9pPr>
          </a:lstStyle>
          <a:p/>
        </p:txBody>
      </p:sp>
      <p:sp>
        <p:nvSpPr>
          <p:cNvPr id="666" name="Google Shape;666;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indent="-304800" lvl="1" marL="914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indent="-304800" lvl="2" marL="1371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indent="-304800" lvl="3" marL="1828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indent="-304800" lvl="4" marL="22860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indent="-304800" lvl="5" marL="27432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indent="-304800" lvl="6" marL="32004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indent="-304800" lvl="7" marL="36576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indent="-304800" lvl="8" marL="4114800">
              <a:lnSpc>
                <a:spcPct val="115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p:txBody>
      </p:sp>
      <p:sp>
        <p:nvSpPr>
          <p:cNvPr id="667" name="Google Shape;667;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Inter"/>
                <a:ea typeface="Inter"/>
                <a:cs typeface="Inter"/>
                <a:sym typeface="Inter"/>
              </a:defRPr>
            </a:lvl1pPr>
            <a:lvl2pPr lvl="1" algn="r">
              <a:buNone/>
              <a:defRPr sz="1000">
                <a:solidFill>
                  <a:schemeClr val="dk2"/>
                </a:solidFill>
                <a:latin typeface="Inter"/>
                <a:ea typeface="Inter"/>
                <a:cs typeface="Inter"/>
                <a:sym typeface="Inter"/>
              </a:defRPr>
            </a:lvl2pPr>
            <a:lvl3pPr lvl="2" algn="r">
              <a:buNone/>
              <a:defRPr sz="1000">
                <a:solidFill>
                  <a:schemeClr val="dk2"/>
                </a:solidFill>
                <a:latin typeface="Inter"/>
                <a:ea typeface="Inter"/>
                <a:cs typeface="Inter"/>
                <a:sym typeface="Inter"/>
              </a:defRPr>
            </a:lvl3pPr>
            <a:lvl4pPr lvl="3" algn="r">
              <a:buNone/>
              <a:defRPr sz="1000">
                <a:solidFill>
                  <a:schemeClr val="dk2"/>
                </a:solidFill>
                <a:latin typeface="Inter"/>
                <a:ea typeface="Inter"/>
                <a:cs typeface="Inter"/>
                <a:sym typeface="Inter"/>
              </a:defRPr>
            </a:lvl4pPr>
            <a:lvl5pPr lvl="4" algn="r">
              <a:buNone/>
              <a:defRPr sz="1000">
                <a:solidFill>
                  <a:schemeClr val="dk2"/>
                </a:solidFill>
                <a:latin typeface="Inter"/>
                <a:ea typeface="Inter"/>
                <a:cs typeface="Inter"/>
                <a:sym typeface="Inter"/>
              </a:defRPr>
            </a:lvl5pPr>
            <a:lvl6pPr lvl="5" algn="r">
              <a:buNone/>
              <a:defRPr sz="1000">
                <a:solidFill>
                  <a:schemeClr val="dk2"/>
                </a:solidFill>
                <a:latin typeface="Inter"/>
                <a:ea typeface="Inter"/>
                <a:cs typeface="Inter"/>
                <a:sym typeface="Inter"/>
              </a:defRPr>
            </a:lvl6pPr>
            <a:lvl7pPr lvl="6" algn="r">
              <a:buNone/>
              <a:defRPr sz="1000">
                <a:solidFill>
                  <a:schemeClr val="dk2"/>
                </a:solidFill>
                <a:latin typeface="Inter"/>
                <a:ea typeface="Inter"/>
                <a:cs typeface="Inter"/>
                <a:sym typeface="Inter"/>
              </a:defRPr>
            </a:lvl7pPr>
            <a:lvl8pPr lvl="7" algn="r">
              <a:buNone/>
              <a:defRPr sz="1000">
                <a:solidFill>
                  <a:schemeClr val="dk2"/>
                </a:solidFill>
                <a:latin typeface="Inter"/>
                <a:ea typeface="Inter"/>
                <a:cs typeface="Inter"/>
                <a:sym typeface="Inter"/>
              </a:defRPr>
            </a:lvl8pPr>
            <a:lvl9pPr lvl="8"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
          <p15:clr>
            <a:srgbClr val="E46962"/>
          </p15:clr>
        </p15:guide>
        <p15:guide id="2" pos="259">
          <p15:clr>
            <a:srgbClr val="E46962"/>
          </p15:clr>
        </p15:guide>
        <p15:guide id="3" orient="horz" pos="3024">
          <p15:clr>
            <a:srgbClr val="E46962"/>
          </p15:clr>
        </p15:guide>
        <p15:guide id="4" pos="550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 Id="rId3" Type="http://schemas.openxmlformats.org/officeDocument/2006/relationships/hyperlink" Target="https://launchfamily.com/launchfamily-media-kit/" TargetMode="External"/><Relationship Id="rId4" Type="http://schemas.openxmlformats.org/officeDocument/2006/relationships/hyperlink" Target="https://launchfamily.com/launchfamily-media-kit/" TargetMode="External"/><Relationship Id="rId5" Type="http://schemas.openxmlformats.org/officeDocument/2006/relationships/image" Target="../media/image15.jp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6" name="Shape 826"/>
        <p:cNvGrpSpPr/>
        <p:nvPr/>
      </p:nvGrpSpPr>
      <p:grpSpPr>
        <a:xfrm>
          <a:off x="0" y="0"/>
          <a:ext cx="0" cy="0"/>
          <a:chOff x="0" y="0"/>
          <a:chExt cx="0" cy="0"/>
        </a:xfrm>
      </p:grpSpPr>
      <p:sp>
        <p:nvSpPr>
          <p:cNvPr descr="presentation_title" id="827" name="Google Shape;827;p135"/>
          <p:cNvSpPr txBox="1"/>
          <p:nvPr>
            <p:ph type="ctrTitle"/>
          </p:nvPr>
        </p:nvSpPr>
        <p:spPr>
          <a:xfrm>
            <a:off x="1100550" y="1563750"/>
            <a:ext cx="5715000" cy="201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Launch</a:t>
            </a:r>
            <a:r>
              <a:rPr lang="en" sz="4200">
                <a:solidFill>
                  <a:srgbClr val="45C1C0"/>
                </a:solidFill>
              </a:rPr>
              <a:t>Family</a:t>
            </a:r>
            <a:r>
              <a:rPr lang="en" sz="4200"/>
              <a:t> </a:t>
            </a:r>
            <a:endParaRPr sz="4200"/>
          </a:p>
          <a:p>
            <a:pPr indent="0" lvl="0" marL="0" rtl="0" algn="l">
              <a:spcBef>
                <a:spcPts val="0"/>
              </a:spcBef>
              <a:spcAft>
                <a:spcPts val="0"/>
              </a:spcAft>
              <a:buNone/>
            </a:pPr>
            <a:r>
              <a:rPr lang="en" sz="4200"/>
              <a:t>AI Parenting Platform</a:t>
            </a:r>
            <a:endParaRPr sz="4200"/>
          </a:p>
        </p:txBody>
      </p:sp>
      <p:sp>
        <p:nvSpPr>
          <p:cNvPr descr="date" id="828" name="Google Shape;828;p135"/>
          <p:cNvSpPr txBox="1"/>
          <p:nvPr/>
        </p:nvSpPr>
        <p:spPr>
          <a:xfrm>
            <a:off x="1100550" y="4092775"/>
            <a:ext cx="46596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Hanken Grotesk"/>
                <a:ea typeface="Hanken Grotesk"/>
                <a:cs typeface="Hanken Grotesk"/>
                <a:sym typeface="Hanken Grotesk"/>
              </a:rPr>
              <a:t>Media Kit</a:t>
            </a:r>
            <a:endParaRPr sz="1600">
              <a:solidFill>
                <a:schemeClr val="dk2"/>
              </a:solidFill>
              <a:latin typeface="Hanken Grotesk"/>
              <a:ea typeface="Hanken Grotesk"/>
              <a:cs typeface="Hanken Grotesk"/>
              <a:sym typeface="Hanken Grotesk"/>
            </a:endParaRPr>
          </a:p>
        </p:txBody>
      </p:sp>
      <p:pic>
        <p:nvPicPr>
          <p:cNvPr id="829" name="Google Shape;829;p135" title="cropped-cropped-LF_logo_name-1.png"/>
          <p:cNvPicPr preferRelativeResize="0"/>
          <p:nvPr/>
        </p:nvPicPr>
        <p:blipFill>
          <a:blip r:embed="rId3">
            <a:alphaModFix/>
          </a:blip>
          <a:stretch>
            <a:fillRect/>
          </a:stretch>
        </p:blipFill>
        <p:spPr>
          <a:xfrm>
            <a:off x="1200150" y="521892"/>
            <a:ext cx="1485901" cy="56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pic>
        <p:nvPicPr>
          <p:cNvPr id="973" name="Google Shape;973;p144"/>
          <p:cNvPicPr preferRelativeResize="0"/>
          <p:nvPr/>
        </p:nvPicPr>
        <p:blipFill rotWithShape="1">
          <a:blip r:embed="rId3">
            <a:alphaModFix/>
          </a:blip>
          <a:srcRect b="0" l="9335" r="9343" t="0"/>
          <a:stretch/>
        </p:blipFill>
        <p:spPr>
          <a:xfrm>
            <a:off x="6096200" y="342900"/>
            <a:ext cx="2581500" cy="4232523"/>
          </a:xfrm>
          <a:prstGeom prst="rect">
            <a:avLst/>
          </a:prstGeom>
          <a:noFill/>
          <a:ln>
            <a:noFill/>
          </a:ln>
        </p:spPr>
      </p:pic>
      <p:sp>
        <p:nvSpPr>
          <p:cNvPr descr="chapter" id="974" name="Google Shape;974;p144"/>
          <p:cNvSpPr txBox="1"/>
          <p:nvPr>
            <p:ph idx="1" type="body"/>
          </p:nvPr>
        </p:nvSpPr>
        <p:spPr>
          <a:xfrm>
            <a:off x="411900" y="342900"/>
            <a:ext cx="4160100" cy="300300"/>
          </a:xfrm>
          <a:prstGeom prst="rect">
            <a:avLst/>
          </a:prstGeom>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Contact</a:t>
            </a:r>
            <a:endParaRPr sz="1000">
              <a:solidFill>
                <a:schemeClr val="dk2"/>
              </a:solidFill>
              <a:latin typeface="Hanken Grotesk Medium"/>
              <a:ea typeface="Hanken Grotesk Medium"/>
              <a:cs typeface="Hanken Grotesk Medium"/>
              <a:sym typeface="Hanken Grotesk Medium"/>
            </a:endParaRPr>
          </a:p>
        </p:txBody>
      </p:sp>
      <p:sp>
        <p:nvSpPr>
          <p:cNvPr descr="title" id="975" name="Google Shape;975;p144"/>
          <p:cNvSpPr txBox="1"/>
          <p:nvPr/>
        </p:nvSpPr>
        <p:spPr>
          <a:xfrm>
            <a:off x="411950" y="576075"/>
            <a:ext cx="5303700" cy="50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Media Contact</a:t>
            </a:r>
            <a:endParaRPr b="1" sz="2200">
              <a:solidFill>
                <a:schemeClr val="dk1"/>
              </a:solidFill>
              <a:latin typeface="Hanken Grotesk"/>
              <a:ea typeface="Hanken Grotesk"/>
              <a:cs typeface="Hanken Grotesk"/>
              <a:sym typeface="Hanken Grotesk"/>
            </a:endParaRPr>
          </a:p>
        </p:txBody>
      </p:sp>
      <p:sp>
        <p:nvSpPr>
          <p:cNvPr descr="detail" id="976" name="Google Shape;976;p144"/>
          <p:cNvSpPr txBox="1"/>
          <p:nvPr/>
        </p:nvSpPr>
        <p:spPr>
          <a:xfrm>
            <a:off x="411950" y="1078875"/>
            <a:ext cx="5303700" cy="34761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25000"/>
              </a:lnSpc>
              <a:spcBef>
                <a:spcPts val="0"/>
              </a:spcBef>
              <a:spcAft>
                <a:spcPts val="0"/>
              </a:spcAft>
              <a:buClr>
                <a:schemeClr val="accent1"/>
              </a:buClr>
              <a:buSzPts val="1200"/>
              <a:buFont typeface="Hanken Grotesk"/>
              <a:buChar char="•"/>
            </a:pPr>
            <a:r>
              <a:rPr lang="en" sz="1200">
                <a:solidFill>
                  <a:schemeClr val="dk1"/>
                </a:solidFill>
                <a:latin typeface="Hanken Grotesk"/>
                <a:ea typeface="Hanken Grotesk"/>
                <a:cs typeface="Hanken Grotesk"/>
                <a:sym typeface="Hanken Grotesk"/>
              </a:rPr>
              <a:t>Jessica Shelley, Co-Founder</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0"/>
              </a:spcAft>
              <a:buClr>
                <a:schemeClr val="accent1"/>
              </a:buClr>
              <a:buSzPts val="1200"/>
              <a:buFont typeface="Hanken Grotesk"/>
              <a:buChar char="•"/>
            </a:pPr>
            <a:r>
              <a:rPr lang="en" sz="1200">
                <a:solidFill>
                  <a:schemeClr val="dk1"/>
                </a:solidFill>
                <a:latin typeface="Hanken Grotesk"/>
                <a:ea typeface="Hanken Grotesk"/>
                <a:cs typeface="Hanken Grotesk"/>
                <a:sym typeface="Hanken Grotesk"/>
              </a:rPr>
              <a:t>Email: team@launchfamily.com</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0"/>
              </a:spcAft>
              <a:buClr>
                <a:schemeClr val="accent1"/>
              </a:buClr>
              <a:buSzPts val="1200"/>
              <a:buFont typeface="Hanken Grotesk"/>
              <a:buChar char="•"/>
            </a:pPr>
            <a:r>
              <a:rPr lang="en" sz="1200">
                <a:solidFill>
                  <a:schemeClr val="dk1"/>
                </a:solidFill>
                <a:latin typeface="Hanken Grotesk"/>
                <a:ea typeface="Hanken Grotesk"/>
                <a:cs typeface="Hanken Grotesk"/>
                <a:sym typeface="Hanken Grotesk"/>
              </a:rPr>
              <a:t>Website: www.launchfamily.com</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800"/>
              </a:spcAft>
              <a:buClr>
                <a:schemeClr val="accent1"/>
              </a:buClr>
              <a:buSzPts val="1200"/>
              <a:buFont typeface="Hanken Grotesk"/>
              <a:buChar char="•"/>
            </a:pPr>
            <a:r>
              <a:rPr lang="en" sz="1200">
                <a:solidFill>
                  <a:schemeClr val="dk1"/>
                </a:solidFill>
                <a:latin typeface="Hanken Grotesk"/>
                <a:ea typeface="Hanken Grotesk"/>
                <a:cs typeface="Hanken Grotesk"/>
                <a:sym typeface="Hanken Grotesk"/>
              </a:rPr>
              <a:t>Based in Los Angeles</a:t>
            </a:r>
            <a:endParaRPr sz="1200">
              <a:solidFill>
                <a:schemeClr val="dk1"/>
              </a:solidFill>
              <a:latin typeface="Hanken Grotesk"/>
              <a:ea typeface="Hanken Grotesk"/>
              <a:cs typeface="Hanken Grotesk"/>
              <a:sym typeface="Hanken Grotesk"/>
            </a:endParaRPr>
          </a:p>
        </p:txBody>
      </p:sp>
      <p:pic>
        <p:nvPicPr>
          <p:cNvPr descr="logo" id="977" name="Google Shape;977;p144"/>
          <p:cNvPicPr preferRelativeResize="0"/>
          <p:nvPr/>
        </p:nvPicPr>
        <p:blipFill>
          <a:blip r:embed="rId4">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36"/>
          <p:cNvSpPr/>
          <p:nvPr/>
        </p:nvSpPr>
        <p:spPr>
          <a:xfrm>
            <a:off x="5944825" y="0"/>
            <a:ext cx="3199200" cy="5143500"/>
          </a:xfrm>
          <a:prstGeom prst="rect">
            <a:avLst/>
          </a:prstGeom>
          <a:solidFill>
            <a:srgbClr val="45C1C0">
              <a:alpha val="3544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pic>
        <p:nvPicPr>
          <p:cNvPr descr="Internet on desktop line icon. Computer with planet vector illustration isolated on white. Network on device outline style design, designed for web and app. Eps 10. (Provided by Getty Images)" id="835" name="Google Shape;835;p136"/>
          <p:cNvPicPr preferRelativeResize="0"/>
          <p:nvPr/>
        </p:nvPicPr>
        <p:blipFill rotWithShape="1">
          <a:blip r:embed="rId3">
            <a:alphaModFix/>
          </a:blip>
          <a:srcRect b="0" l="0" r="0" t="0"/>
          <a:stretch/>
        </p:blipFill>
        <p:spPr>
          <a:xfrm>
            <a:off x="493775" y="2112550"/>
            <a:ext cx="228598" cy="228598"/>
          </a:xfrm>
          <a:prstGeom prst="rect">
            <a:avLst/>
          </a:prstGeom>
          <a:noFill/>
          <a:ln cap="flat" cmpd="sng" w="9525">
            <a:solidFill>
              <a:srgbClr val="7765E3">
                <a:alpha val="0"/>
              </a:srgbClr>
            </a:solidFill>
            <a:prstDash val="solid"/>
            <a:round/>
            <a:headEnd len="sm" w="sm" type="none"/>
            <a:tailEnd len="sm" w="sm" type="none"/>
          </a:ln>
        </p:spPr>
      </p:pic>
      <p:pic>
        <p:nvPicPr>
          <p:cNvPr descr="Tool box thin line icon, house repair concept, Wooden toolbox sign on white background, toolbox with tools icon in outline style for mobile concept and web design. Vector graphics. (Provided by Getty Images)" id="836" name="Google Shape;836;p136"/>
          <p:cNvPicPr preferRelativeResize="0"/>
          <p:nvPr/>
        </p:nvPicPr>
        <p:blipFill rotWithShape="1">
          <a:blip r:embed="rId4">
            <a:alphaModFix/>
          </a:blip>
          <a:srcRect b="0" l="0" r="0" t="0"/>
          <a:stretch/>
        </p:blipFill>
        <p:spPr>
          <a:xfrm>
            <a:off x="493775" y="2994450"/>
            <a:ext cx="228598" cy="228598"/>
          </a:xfrm>
          <a:prstGeom prst="rect">
            <a:avLst/>
          </a:prstGeom>
          <a:noFill/>
          <a:ln cap="flat" cmpd="sng" w="9525">
            <a:solidFill>
              <a:srgbClr val="7765E3">
                <a:alpha val="0"/>
              </a:srgbClr>
            </a:solidFill>
            <a:prstDash val="solid"/>
            <a:round/>
            <a:headEnd len="sm" w="sm" type="none"/>
            <a:tailEnd len="sm" w="sm" type="none"/>
          </a:ln>
        </p:spPr>
      </p:pic>
      <p:pic>
        <p:nvPicPr>
          <p:cNvPr descr="consciousness icon vector. Isolated contour symbol illustration (Provided by Getty Images)" id="837" name="Google Shape;837;p136"/>
          <p:cNvPicPr preferRelativeResize="0"/>
          <p:nvPr/>
        </p:nvPicPr>
        <p:blipFill rotWithShape="1">
          <a:blip r:embed="rId5">
            <a:alphaModFix/>
          </a:blip>
          <a:srcRect b="0" l="0" r="0" t="0"/>
          <a:stretch/>
        </p:blipFill>
        <p:spPr>
          <a:xfrm>
            <a:off x="493775" y="3897525"/>
            <a:ext cx="228598" cy="228598"/>
          </a:xfrm>
          <a:prstGeom prst="rect">
            <a:avLst/>
          </a:prstGeom>
          <a:noFill/>
          <a:ln cap="flat" cmpd="sng" w="9525">
            <a:solidFill>
              <a:srgbClr val="7765E3">
                <a:alpha val="0"/>
              </a:srgbClr>
            </a:solidFill>
            <a:prstDash val="solid"/>
            <a:round/>
            <a:headEnd len="sm" w="sm" type="none"/>
            <a:tailEnd len="sm" w="sm" type="none"/>
          </a:ln>
        </p:spPr>
      </p:pic>
      <p:pic>
        <p:nvPicPr>
          <p:cNvPr descr="Family simple figures line icon. Parents and child stand together symbol, outline style pictogram on white background. Relationship sign for mobile concept or web design. Vector graphics. (Provided by Getty Images)" id="838" name="Google Shape;838;p136"/>
          <p:cNvPicPr preferRelativeResize="0"/>
          <p:nvPr/>
        </p:nvPicPr>
        <p:blipFill rotWithShape="1">
          <a:blip r:embed="rId6">
            <a:alphaModFix/>
          </a:blip>
          <a:srcRect b="0" l="0" r="0" t="0"/>
          <a:stretch/>
        </p:blipFill>
        <p:spPr>
          <a:xfrm>
            <a:off x="493775" y="1230650"/>
            <a:ext cx="228598" cy="228598"/>
          </a:xfrm>
          <a:prstGeom prst="rect">
            <a:avLst/>
          </a:prstGeom>
          <a:noFill/>
          <a:ln cap="flat" cmpd="sng" w="9525">
            <a:solidFill>
              <a:srgbClr val="45C1C0">
                <a:alpha val="0"/>
              </a:srgbClr>
            </a:solidFill>
            <a:prstDash val="solid"/>
            <a:round/>
            <a:headEnd len="sm" w="sm" type="none"/>
            <a:tailEnd len="sm" w="sm" type="none"/>
          </a:ln>
        </p:spPr>
      </p:pic>
      <p:sp>
        <p:nvSpPr>
          <p:cNvPr descr="header_0" id="839" name="Google Shape;839;p136"/>
          <p:cNvSpPr txBox="1"/>
          <p:nvPr>
            <p:ph idx="3" type="subTitle"/>
          </p:nvPr>
        </p:nvSpPr>
        <p:spPr>
          <a:xfrm>
            <a:off x="804600" y="1115800"/>
            <a:ext cx="10908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solidFill>
                  <a:schemeClr val="dk1"/>
                </a:solidFill>
              </a:rPr>
              <a:t>AI-Powered Parenting</a:t>
            </a:r>
            <a:endParaRPr sz="1000">
              <a:solidFill>
                <a:schemeClr val="dk1"/>
              </a:solidFill>
            </a:endParaRPr>
          </a:p>
        </p:txBody>
      </p:sp>
      <p:sp>
        <p:nvSpPr>
          <p:cNvPr descr="header_1" id="840" name="Google Shape;840;p136"/>
          <p:cNvSpPr txBox="1"/>
          <p:nvPr>
            <p:ph idx="4" type="subTitle"/>
          </p:nvPr>
        </p:nvSpPr>
        <p:spPr>
          <a:xfrm>
            <a:off x="804600" y="2009675"/>
            <a:ext cx="10908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solidFill>
                  <a:schemeClr val="dk1"/>
                </a:solidFill>
              </a:rPr>
              <a:t>Expert Network</a:t>
            </a:r>
            <a:endParaRPr sz="1000">
              <a:solidFill>
                <a:schemeClr val="dk1"/>
              </a:solidFill>
            </a:endParaRPr>
          </a:p>
        </p:txBody>
      </p:sp>
      <p:sp>
        <p:nvSpPr>
          <p:cNvPr descr="header_2" id="841" name="Google Shape;841;p136"/>
          <p:cNvSpPr txBox="1"/>
          <p:nvPr>
            <p:ph idx="5" type="subTitle"/>
          </p:nvPr>
        </p:nvSpPr>
        <p:spPr>
          <a:xfrm>
            <a:off x="804600" y="2903550"/>
            <a:ext cx="10908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solidFill>
                  <a:schemeClr val="dk1"/>
                </a:solidFill>
              </a:rPr>
              <a:t>Smart Tools</a:t>
            </a:r>
            <a:endParaRPr sz="1000">
              <a:solidFill>
                <a:schemeClr val="dk1"/>
              </a:solidFill>
            </a:endParaRPr>
          </a:p>
        </p:txBody>
      </p:sp>
      <p:sp>
        <p:nvSpPr>
          <p:cNvPr descr="header_3" id="842" name="Google Shape;842;p136"/>
          <p:cNvSpPr txBox="1"/>
          <p:nvPr>
            <p:ph idx="7" type="subTitle"/>
          </p:nvPr>
        </p:nvSpPr>
        <p:spPr>
          <a:xfrm>
            <a:off x="804600" y="3797425"/>
            <a:ext cx="10908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solidFill>
                  <a:schemeClr val="dk1"/>
                </a:solidFill>
              </a:rPr>
              <a:t>Emotional Guidance</a:t>
            </a:r>
            <a:endParaRPr sz="1000">
              <a:solidFill>
                <a:schemeClr val="dk1"/>
              </a:solidFill>
            </a:endParaRPr>
          </a:p>
        </p:txBody>
      </p:sp>
      <p:sp>
        <p:nvSpPr>
          <p:cNvPr descr="detail_2" id="843" name="Google Shape;843;p136"/>
          <p:cNvSpPr txBox="1"/>
          <p:nvPr>
            <p:ph idx="6" type="body"/>
          </p:nvPr>
        </p:nvSpPr>
        <p:spPr>
          <a:xfrm>
            <a:off x="1895250" y="2903550"/>
            <a:ext cx="3816900" cy="8352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1000"/>
              <a:t>Personalized routines, allergy-safe meal plans with grocery lists, document scanning, behavioral coaching, and a private family dashboard.</a:t>
            </a:r>
            <a:endParaRPr sz="1000"/>
          </a:p>
          <a:p>
            <a:pPr indent="0" lvl="0" marL="0" rtl="0" algn="l">
              <a:lnSpc>
                <a:spcPct val="115000"/>
              </a:lnSpc>
              <a:spcBef>
                <a:spcPts val="1000"/>
              </a:spcBef>
              <a:spcAft>
                <a:spcPts val="1000"/>
              </a:spcAft>
              <a:buNone/>
            </a:pPr>
            <a:r>
              <a:t/>
            </a:r>
            <a:endParaRPr sz="1000"/>
          </a:p>
        </p:txBody>
      </p:sp>
      <p:sp>
        <p:nvSpPr>
          <p:cNvPr descr="detail_1" id="844" name="Google Shape;844;p136"/>
          <p:cNvSpPr txBox="1"/>
          <p:nvPr>
            <p:ph idx="2" type="body"/>
          </p:nvPr>
        </p:nvSpPr>
        <p:spPr>
          <a:xfrm>
            <a:off x="1895250" y="2009675"/>
            <a:ext cx="38169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t>Access a curated network of therapists, coaches, educators, and pediatricians offering trusted advice and 1:1 support for families.</a:t>
            </a:r>
            <a:endParaRPr sz="1000">
              <a:latin typeface="Hanken Grotesk"/>
              <a:ea typeface="Hanken Grotesk"/>
              <a:cs typeface="Hanken Grotesk"/>
              <a:sym typeface="Hanken Grotesk"/>
            </a:endParaRPr>
          </a:p>
        </p:txBody>
      </p:sp>
      <p:sp>
        <p:nvSpPr>
          <p:cNvPr descr="detail_0" id="845" name="Google Shape;845;p136"/>
          <p:cNvSpPr txBox="1"/>
          <p:nvPr>
            <p:ph idx="1" type="body"/>
          </p:nvPr>
        </p:nvSpPr>
        <p:spPr>
          <a:xfrm>
            <a:off x="1895250" y="1115800"/>
            <a:ext cx="38169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018"/>
              <a:buNone/>
            </a:pPr>
            <a:r>
              <a:rPr lang="en" sz="1000"/>
              <a:t>LaunchFamily uses AI through Emmie, an emotionally intelligent assistant that helps parents manage routines, meal plans, and playdates effortlessly.</a:t>
            </a:r>
            <a:endParaRPr sz="1000">
              <a:latin typeface="Hanken Grotesk"/>
              <a:ea typeface="Hanken Grotesk"/>
              <a:cs typeface="Hanken Grotesk"/>
              <a:sym typeface="Hanken Grotesk"/>
            </a:endParaRPr>
          </a:p>
        </p:txBody>
      </p:sp>
      <p:sp>
        <p:nvSpPr>
          <p:cNvPr descr="detail_3" id="846" name="Google Shape;846;p136"/>
          <p:cNvSpPr txBox="1"/>
          <p:nvPr>
            <p:ph idx="6" type="body"/>
          </p:nvPr>
        </p:nvSpPr>
        <p:spPr>
          <a:xfrm>
            <a:off x="1895250" y="3797425"/>
            <a:ext cx="3816900" cy="8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000"/>
              <a:t>Combining AI insights with human empathy, LaunchFamily supports parents emotionally to reduce overwhelm and build confidence.</a:t>
            </a:r>
            <a:endParaRPr sz="1000">
              <a:latin typeface="Hanken Grotesk"/>
              <a:ea typeface="Hanken Grotesk"/>
              <a:cs typeface="Hanken Grotesk"/>
              <a:sym typeface="Hanken Grotesk"/>
            </a:endParaRPr>
          </a:p>
        </p:txBody>
      </p:sp>
      <p:sp>
        <p:nvSpPr>
          <p:cNvPr descr="title" id="847" name="Google Shape;847;p136"/>
          <p:cNvSpPr txBox="1"/>
          <p:nvPr/>
        </p:nvSpPr>
        <p:spPr>
          <a:xfrm>
            <a:off x="411950" y="576075"/>
            <a:ext cx="54171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About Launch</a:t>
            </a:r>
            <a:r>
              <a:rPr b="1" lang="en" sz="2200">
                <a:solidFill>
                  <a:srgbClr val="45C1C0"/>
                </a:solidFill>
                <a:latin typeface="Hanken Grotesk"/>
                <a:ea typeface="Hanken Grotesk"/>
                <a:cs typeface="Hanken Grotesk"/>
                <a:sym typeface="Hanken Grotesk"/>
              </a:rPr>
              <a:t>Family</a:t>
            </a:r>
            <a:endParaRPr b="1" sz="2200">
              <a:solidFill>
                <a:srgbClr val="45C1C0"/>
              </a:solidFill>
              <a:latin typeface="Hanken Grotesk"/>
              <a:ea typeface="Hanken Grotesk"/>
              <a:cs typeface="Hanken Grotesk"/>
              <a:sym typeface="Hanken Grotesk"/>
            </a:endParaRPr>
          </a:p>
        </p:txBody>
      </p:sp>
      <p:sp>
        <p:nvSpPr>
          <p:cNvPr descr="chapter" id="848" name="Google Shape;848;p136"/>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Introduction</a:t>
            </a:r>
            <a:endParaRPr sz="1000">
              <a:solidFill>
                <a:schemeClr val="dk2"/>
              </a:solidFill>
              <a:latin typeface="Hanken Grotesk Medium"/>
              <a:ea typeface="Hanken Grotesk Medium"/>
              <a:cs typeface="Hanken Grotesk Medium"/>
              <a:sym typeface="Hanken Grotesk Medium"/>
            </a:endParaRPr>
          </a:p>
        </p:txBody>
      </p:sp>
      <p:pic>
        <p:nvPicPr>
          <p:cNvPr descr="logo" id="849" name="Google Shape;849;p136"/>
          <p:cNvPicPr preferRelativeResize="0"/>
          <p:nvPr/>
        </p:nvPicPr>
        <p:blipFill>
          <a:blip r:embed="rId7">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3" name="Shape 853"/>
        <p:cNvGrpSpPr/>
        <p:nvPr/>
      </p:nvGrpSpPr>
      <p:grpSpPr>
        <a:xfrm>
          <a:off x="0" y="0"/>
          <a:ext cx="0" cy="0"/>
          <a:chOff x="0" y="0"/>
          <a:chExt cx="0" cy="0"/>
        </a:xfrm>
      </p:grpSpPr>
      <p:sp>
        <p:nvSpPr>
          <p:cNvPr descr="chapter" id="854" name="Google Shape;854;p137"/>
          <p:cNvSpPr txBox="1"/>
          <p:nvPr/>
        </p:nvSpPr>
        <p:spPr>
          <a:xfrm>
            <a:off x="411900" y="342900"/>
            <a:ext cx="38175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rgbClr val="45C1C0"/>
                </a:solidFill>
                <a:latin typeface="Hanken Grotesk Medium"/>
                <a:ea typeface="Hanken Grotesk Medium"/>
                <a:cs typeface="Hanken Grotesk Medium"/>
                <a:sym typeface="Hanken Grotesk Medium"/>
              </a:rPr>
              <a:t>Overview</a:t>
            </a:r>
            <a:endParaRPr sz="1000">
              <a:solidFill>
                <a:srgbClr val="45C1C0"/>
              </a:solidFill>
              <a:latin typeface="Hanken Grotesk Medium"/>
              <a:ea typeface="Hanken Grotesk Medium"/>
              <a:cs typeface="Hanken Grotesk Medium"/>
              <a:sym typeface="Hanken Grotesk Medium"/>
            </a:endParaRPr>
          </a:p>
        </p:txBody>
      </p:sp>
      <p:sp>
        <p:nvSpPr>
          <p:cNvPr id="855" name="Google Shape;855;p137"/>
          <p:cNvSpPr/>
          <p:nvPr/>
        </p:nvSpPr>
        <p:spPr>
          <a:xfrm>
            <a:off x="4567750" y="0"/>
            <a:ext cx="4576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descr="detail" id="856" name="Google Shape;856;p137"/>
          <p:cNvSpPr txBox="1"/>
          <p:nvPr/>
        </p:nvSpPr>
        <p:spPr>
          <a:xfrm>
            <a:off x="4735625" y="342900"/>
            <a:ext cx="3996300" cy="4457700"/>
          </a:xfrm>
          <a:prstGeom prst="rect">
            <a:avLst/>
          </a:prstGeom>
          <a:noFill/>
          <a:ln>
            <a:noFill/>
          </a:ln>
        </p:spPr>
        <p:txBody>
          <a:bodyPr anchorCtr="0" anchor="ctr" bIns="91425" lIns="91425" spcFirstLastPara="1" rIns="91425" wrap="square" tIns="91425">
            <a:noAutofit/>
          </a:bodyPr>
          <a:lstStyle/>
          <a:p>
            <a:pPr indent="-304800" lvl="0" marL="457200" marR="0" rtl="0" algn="l">
              <a:lnSpc>
                <a:spcPct val="125000"/>
              </a:lnSpc>
              <a:spcBef>
                <a:spcPts val="0"/>
              </a:spcBef>
              <a:spcAft>
                <a:spcPts val="0"/>
              </a:spcAft>
              <a:buClr>
                <a:srgbClr val="45C1C0"/>
              </a:buClr>
              <a:buSzPts val="1200"/>
              <a:buFont typeface="Hanken Grotesk"/>
              <a:buChar char="•"/>
            </a:pPr>
            <a:r>
              <a:rPr lang="en" sz="1200">
                <a:solidFill>
                  <a:schemeClr val="dk1"/>
                </a:solidFill>
                <a:latin typeface="Hanken Grotesk"/>
                <a:ea typeface="Hanken Grotesk"/>
                <a:cs typeface="Hanken Grotesk"/>
                <a:sym typeface="Hanken Grotesk"/>
              </a:rPr>
              <a:t>Founded in 2025</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0"/>
              </a:spcAft>
              <a:buClr>
                <a:srgbClr val="45C1C0"/>
              </a:buClr>
              <a:buSzPts val="1200"/>
              <a:buFont typeface="Hanken Grotesk"/>
              <a:buChar char="•"/>
            </a:pPr>
            <a:r>
              <a:rPr lang="en" sz="1200">
                <a:solidFill>
                  <a:schemeClr val="dk1"/>
                </a:solidFill>
                <a:latin typeface="Hanken Grotesk"/>
                <a:ea typeface="Hanken Grotesk"/>
                <a:cs typeface="Hanken Grotesk"/>
                <a:sym typeface="Hanken Grotesk"/>
              </a:rPr>
              <a:t>Target Audience: Millennial + Gen Z parents</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0"/>
              </a:spcAft>
              <a:buClr>
                <a:srgbClr val="45C1C0"/>
              </a:buClr>
              <a:buSzPts val="1200"/>
              <a:buFont typeface="Hanken Grotesk"/>
              <a:buChar char="•"/>
            </a:pPr>
            <a:r>
              <a:rPr lang="en" sz="1200">
                <a:solidFill>
                  <a:schemeClr val="dk1"/>
                </a:solidFill>
                <a:latin typeface="Hanken Grotesk"/>
                <a:ea typeface="Hanken Grotesk"/>
                <a:cs typeface="Hanken Grotesk"/>
                <a:sym typeface="Hanken Grotesk"/>
              </a:rPr>
              <a:t>Emmie leverages GPT-based intelligence and expert-backed training</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0"/>
              </a:spcAft>
              <a:buClr>
                <a:srgbClr val="45C1C0"/>
              </a:buClr>
              <a:buSzPts val="1200"/>
              <a:buFont typeface="Hanken Grotesk"/>
              <a:buChar char="•"/>
            </a:pPr>
            <a:r>
              <a:rPr lang="en" sz="1200">
                <a:solidFill>
                  <a:schemeClr val="dk1"/>
                </a:solidFill>
                <a:latin typeface="Hanken Grotesk"/>
                <a:ea typeface="Hanken Grotesk"/>
                <a:cs typeface="Hanken Grotesk"/>
                <a:sym typeface="Hanken Grotesk"/>
              </a:rPr>
              <a:t>Revenue model: Parent subscriptions (~$12/month), Expert SaaS ($30–$100+/month), Commissions</a:t>
            </a:r>
            <a:endParaRPr sz="1200">
              <a:solidFill>
                <a:schemeClr val="dk1"/>
              </a:solidFill>
              <a:latin typeface="Hanken Grotesk"/>
              <a:ea typeface="Hanken Grotesk"/>
              <a:cs typeface="Hanken Grotesk"/>
              <a:sym typeface="Hanken Grotesk"/>
            </a:endParaRPr>
          </a:p>
          <a:p>
            <a:pPr indent="-304800" lvl="0" marL="457200" marR="0" rtl="0" algn="l">
              <a:lnSpc>
                <a:spcPct val="125000"/>
              </a:lnSpc>
              <a:spcBef>
                <a:spcPts val="800"/>
              </a:spcBef>
              <a:spcAft>
                <a:spcPts val="800"/>
              </a:spcAft>
              <a:buClr>
                <a:srgbClr val="45C1C0"/>
              </a:buClr>
              <a:buSzPts val="1200"/>
              <a:buFont typeface="Hanken Grotesk"/>
              <a:buChar char="•"/>
            </a:pPr>
            <a:r>
              <a:rPr lang="en" sz="1200">
                <a:solidFill>
                  <a:schemeClr val="dk1"/>
                </a:solidFill>
                <a:latin typeface="Hanken Grotesk"/>
                <a:ea typeface="Hanken Grotesk"/>
                <a:cs typeface="Hanken Grotesk"/>
                <a:sym typeface="Hanken Grotesk"/>
              </a:rPr>
              <a:t>LaunchFamily Podcast: Recorded over 40 episodes with parenting experts</a:t>
            </a:r>
            <a:endParaRPr sz="1200">
              <a:solidFill>
                <a:schemeClr val="dk1"/>
              </a:solidFill>
              <a:latin typeface="Hanken Grotesk"/>
              <a:ea typeface="Hanken Grotesk"/>
              <a:cs typeface="Hanken Grotesk"/>
              <a:sym typeface="Hanken Grotesk"/>
            </a:endParaRPr>
          </a:p>
        </p:txBody>
      </p:sp>
      <p:sp>
        <p:nvSpPr>
          <p:cNvPr descr="title" id="857" name="Google Shape;857;p137"/>
          <p:cNvSpPr txBox="1"/>
          <p:nvPr/>
        </p:nvSpPr>
        <p:spPr>
          <a:xfrm>
            <a:off x="411950" y="576075"/>
            <a:ext cx="3817500" cy="7638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b="1" lang="en" sz="1800">
                <a:solidFill>
                  <a:schemeClr val="dk1"/>
                </a:solidFill>
                <a:latin typeface="Hanken Grotesk"/>
                <a:ea typeface="Hanken Grotesk"/>
                <a:cs typeface="Hanken Grotesk"/>
                <a:sym typeface="Hanken Grotesk"/>
              </a:rPr>
              <a:t>Fast Facts</a:t>
            </a:r>
            <a:endParaRPr b="1" sz="1800">
              <a:solidFill>
                <a:schemeClr val="dk1"/>
              </a:solidFill>
              <a:latin typeface="Hanken Grotesk"/>
              <a:ea typeface="Hanken Grotesk"/>
              <a:cs typeface="Hanken Grotesk"/>
              <a:sym typeface="Hanken Grotesk"/>
            </a:endParaRPr>
          </a:p>
        </p:txBody>
      </p:sp>
      <p:pic>
        <p:nvPicPr>
          <p:cNvPr id="858" name="Google Shape;858;p137" title="Screenshot 2025-06-23 at 5.44.36 PM.png"/>
          <p:cNvPicPr preferRelativeResize="0"/>
          <p:nvPr/>
        </p:nvPicPr>
        <p:blipFill rotWithShape="1">
          <a:blip r:embed="rId3">
            <a:alphaModFix/>
          </a:blip>
          <a:srcRect b="-7584" l="0" r="36200" t="0"/>
          <a:stretch/>
        </p:blipFill>
        <p:spPr>
          <a:xfrm>
            <a:off x="493775" y="1370675"/>
            <a:ext cx="3599700" cy="3218700"/>
          </a:xfrm>
          <a:prstGeom prst="rect">
            <a:avLst/>
          </a:prstGeom>
          <a:noFill/>
          <a:ln>
            <a:noFill/>
          </a:ln>
        </p:spPr>
      </p:pic>
      <p:pic>
        <p:nvPicPr>
          <p:cNvPr descr="logo" id="859" name="Google Shape;859;p137"/>
          <p:cNvPicPr preferRelativeResize="0"/>
          <p:nvPr/>
        </p:nvPicPr>
        <p:blipFill>
          <a:blip r:embed="rId4">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38"/>
          <p:cNvSpPr/>
          <p:nvPr/>
        </p:nvSpPr>
        <p:spPr>
          <a:xfrm>
            <a:off x="4400550" y="0"/>
            <a:ext cx="4743600" cy="5143500"/>
          </a:xfrm>
          <a:prstGeom prst="rect">
            <a:avLst/>
          </a:prstGeom>
          <a:solidFill>
            <a:srgbClr val="45C1C0">
              <a:alpha val="398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descr="title" id="865" name="Google Shape;865;p138"/>
          <p:cNvSpPr txBox="1"/>
          <p:nvPr/>
        </p:nvSpPr>
        <p:spPr>
          <a:xfrm>
            <a:off x="411950" y="576072"/>
            <a:ext cx="8320200" cy="50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Who We Serve</a:t>
            </a:r>
            <a:endParaRPr b="1" sz="2200">
              <a:solidFill>
                <a:schemeClr val="dk1"/>
              </a:solidFill>
              <a:latin typeface="Hanken Grotesk"/>
              <a:ea typeface="Hanken Grotesk"/>
              <a:cs typeface="Hanken Grotesk"/>
              <a:sym typeface="Hanken Grotesk"/>
            </a:endParaRPr>
          </a:p>
        </p:txBody>
      </p:sp>
      <p:sp>
        <p:nvSpPr>
          <p:cNvPr descr="chapter" id="866" name="Google Shape;866;p138"/>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Audience</a:t>
            </a:r>
            <a:endParaRPr sz="1000">
              <a:solidFill>
                <a:schemeClr val="dk2"/>
              </a:solidFill>
              <a:latin typeface="Hanken Grotesk Medium"/>
              <a:ea typeface="Hanken Grotesk Medium"/>
              <a:cs typeface="Hanken Grotesk Medium"/>
              <a:sym typeface="Hanken Grotesk Medium"/>
            </a:endParaRPr>
          </a:p>
        </p:txBody>
      </p:sp>
      <p:sp>
        <p:nvSpPr>
          <p:cNvPr descr="detail_0" id="867" name="Google Shape;867;p138"/>
          <p:cNvSpPr txBox="1"/>
          <p:nvPr>
            <p:ph idx="1" type="body"/>
          </p:nvPr>
        </p:nvSpPr>
        <p:spPr>
          <a:xfrm>
            <a:off x="411950" y="2056425"/>
            <a:ext cx="3776100" cy="2427600"/>
          </a:xfrm>
          <a:prstGeom prst="rect">
            <a:avLst/>
          </a:prstGeom>
        </p:spPr>
        <p:txBody>
          <a:bodyPr anchorCtr="0" anchor="t" bIns="91425" lIns="91425" spcFirstLastPara="1" rIns="91425" wrap="square" tIns="91425">
            <a:noAutofit/>
          </a:bodyPr>
          <a:lstStyle/>
          <a:p>
            <a:pPr indent="-234950" lvl="0" marL="285750" rtl="0" algn="l">
              <a:lnSpc>
                <a:spcPct val="115000"/>
              </a:lnSpc>
              <a:spcBef>
                <a:spcPts val="0"/>
              </a:spcBef>
              <a:spcAft>
                <a:spcPts val="0"/>
              </a:spcAft>
              <a:buClr>
                <a:srgbClr val="45C1C0"/>
              </a:buClr>
              <a:buSzPts val="1000"/>
              <a:buChar char="•"/>
            </a:pPr>
            <a:r>
              <a:rPr lang="en" sz="1000"/>
              <a:t>New parents seeking guidance to reduce overwhelm</a:t>
            </a:r>
            <a:endParaRPr sz="1000"/>
          </a:p>
          <a:p>
            <a:pPr indent="-234950" lvl="0" marL="285750" rtl="0" algn="l">
              <a:lnSpc>
                <a:spcPct val="115000"/>
              </a:lnSpc>
              <a:spcBef>
                <a:spcPts val="800"/>
              </a:spcBef>
              <a:spcAft>
                <a:spcPts val="0"/>
              </a:spcAft>
              <a:buClr>
                <a:srgbClr val="45C1C0"/>
              </a:buClr>
              <a:buSzPts val="1000"/>
              <a:buChar char="•"/>
            </a:pPr>
            <a:r>
              <a:rPr lang="en" sz="1000"/>
              <a:t>Families managing neurodiversity with tailored support</a:t>
            </a:r>
            <a:endParaRPr sz="1000"/>
          </a:p>
          <a:p>
            <a:pPr indent="-234950" lvl="0" marL="285750" rtl="0" algn="l">
              <a:lnSpc>
                <a:spcPct val="115000"/>
              </a:lnSpc>
              <a:spcBef>
                <a:spcPts val="800"/>
              </a:spcBef>
              <a:spcAft>
                <a:spcPts val="0"/>
              </a:spcAft>
              <a:buClr>
                <a:srgbClr val="45C1C0"/>
              </a:buClr>
              <a:buSzPts val="1000"/>
              <a:buChar char="•"/>
            </a:pPr>
            <a:r>
              <a:rPr lang="en" sz="1000"/>
              <a:t>Busy parents juggling multiple children, work, and stress</a:t>
            </a:r>
            <a:endParaRPr sz="1000"/>
          </a:p>
          <a:p>
            <a:pPr indent="-234950" lvl="0" marL="285750" rtl="0" algn="l">
              <a:lnSpc>
                <a:spcPct val="115000"/>
              </a:lnSpc>
              <a:spcBef>
                <a:spcPts val="800"/>
              </a:spcBef>
              <a:spcAft>
                <a:spcPts val="800"/>
              </a:spcAft>
              <a:buClr>
                <a:srgbClr val="45C1C0"/>
              </a:buClr>
              <a:buSzPts val="1000"/>
              <a:buChar char="•"/>
            </a:pPr>
            <a:r>
              <a:rPr lang="en" sz="1000"/>
              <a:t>Looking for reliable, accessible parenting tools and advice</a:t>
            </a:r>
            <a:endParaRPr sz="1000"/>
          </a:p>
        </p:txBody>
      </p:sp>
      <p:sp>
        <p:nvSpPr>
          <p:cNvPr descr="detail_1" id="868" name="Google Shape;868;p138"/>
          <p:cNvSpPr txBox="1"/>
          <p:nvPr>
            <p:ph idx="2" type="body"/>
          </p:nvPr>
        </p:nvSpPr>
        <p:spPr>
          <a:xfrm>
            <a:off x="4755150" y="2056425"/>
            <a:ext cx="3776100" cy="2427600"/>
          </a:xfrm>
          <a:prstGeom prst="rect">
            <a:avLst/>
          </a:prstGeom>
        </p:spPr>
        <p:txBody>
          <a:bodyPr anchorCtr="0" anchor="t" bIns="91425" lIns="91425" spcFirstLastPara="1" rIns="91425" wrap="square" tIns="91425">
            <a:noAutofit/>
          </a:bodyPr>
          <a:lstStyle/>
          <a:p>
            <a:pPr indent="-234950" lvl="0" marL="285750" rtl="0" algn="l">
              <a:lnSpc>
                <a:spcPct val="115000"/>
              </a:lnSpc>
              <a:spcBef>
                <a:spcPts val="0"/>
              </a:spcBef>
              <a:spcAft>
                <a:spcPts val="0"/>
              </a:spcAft>
              <a:buClr>
                <a:schemeClr val="dk1"/>
              </a:buClr>
              <a:buSzPts val="1000"/>
              <a:buChar char="•"/>
            </a:pPr>
            <a:r>
              <a:rPr lang="en" sz="1000"/>
              <a:t>Parenting coaches expanding their reach through digital tools</a:t>
            </a:r>
            <a:endParaRPr sz="1000"/>
          </a:p>
          <a:p>
            <a:pPr indent="-234950" lvl="0" marL="285750" rtl="0" algn="l">
              <a:lnSpc>
                <a:spcPct val="115000"/>
              </a:lnSpc>
              <a:spcBef>
                <a:spcPts val="800"/>
              </a:spcBef>
              <a:spcAft>
                <a:spcPts val="0"/>
              </a:spcAft>
              <a:buClr>
                <a:schemeClr val="dk1"/>
              </a:buClr>
              <a:buSzPts val="1000"/>
              <a:buChar char="•"/>
            </a:pPr>
            <a:r>
              <a:rPr lang="en" sz="1000"/>
              <a:t>Therapists providing specialized emotional and behavioral support</a:t>
            </a:r>
            <a:endParaRPr sz="1000"/>
          </a:p>
          <a:p>
            <a:pPr indent="-234950" lvl="0" marL="285750" rtl="0" algn="l">
              <a:lnSpc>
                <a:spcPct val="115000"/>
              </a:lnSpc>
              <a:spcBef>
                <a:spcPts val="800"/>
              </a:spcBef>
              <a:spcAft>
                <a:spcPts val="0"/>
              </a:spcAft>
              <a:buClr>
                <a:schemeClr val="dk1"/>
              </a:buClr>
              <a:buSzPts val="1000"/>
              <a:buChar char="•"/>
            </a:pPr>
            <a:r>
              <a:rPr lang="en" sz="1000"/>
              <a:t>Pediatricians offering expert medical advice and guidance</a:t>
            </a:r>
            <a:endParaRPr sz="1000"/>
          </a:p>
          <a:p>
            <a:pPr indent="-234950" lvl="0" marL="285750" rtl="0" algn="l">
              <a:lnSpc>
                <a:spcPct val="115000"/>
              </a:lnSpc>
              <a:spcBef>
                <a:spcPts val="800"/>
              </a:spcBef>
              <a:spcAft>
                <a:spcPts val="800"/>
              </a:spcAft>
              <a:buClr>
                <a:schemeClr val="dk1"/>
              </a:buClr>
              <a:buSzPts val="1000"/>
              <a:buChar char="•"/>
            </a:pPr>
            <a:r>
              <a:rPr lang="en" sz="1000"/>
              <a:t>Professionals seeking scalable, AI-enhanced practice solutions</a:t>
            </a:r>
            <a:endParaRPr sz="1000"/>
          </a:p>
        </p:txBody>
      </p:sp>
      <p:sp>
        <p:nvSpPr>
          <p:cNvPr descr="header_0" id="869" name="Google Shape;869;p138"/>
          <p:cNvSpPr txBox="1"/>
          <p:nvPr>
            <p:ph idx="3" type="subTitle"/>
          </p:nvPr>
        </p:nvSpPr>
        <p:spPr>
          <a:xfrm>
            <a:off x="411950" y="1574925"/>
            <a:ext cx="3776100" cy="481500"/>
          </a:xfrm>
          <a:prstGeom prst="rect">
            <a:avLst/>
          </a:prstGeom>
        </p:spPr>
        <p:txBody>
          <a:bodyPr anchorCtr="0" anchor="b" bIns="91425" lIns="91425" spcFirstLastPara="1" rIns="91425" wrap="square" tIns="91425">
            <a:noAutofit/>
          </a:bodyPr>
          <a:lstStyle/>
          <a:p>
            <a:pPr indent="0" lvl="0" marL="0" rtl="0" algn="l">
              <a:spcBef>
                <a:spcPts val="0"/>
              </a:spcBef>
              <a:spcAft>
                <a:spcPts val="1200"/>
              </a:spcAft>
              <a:buNone/>
            </a:pPr>
            <a:r>
              <a:rPr b="1" lang="en" sz="1200">
                <a:latin typeface="Hanken Grotesk"/>
                <a:ea typeface="Hanken Grotesk"/>
                <a:cs typeface="Hanken Grotesk"/>
                <a:sym typeface="Hanken Grotesk"/>
              </a:rPr>
              <a:t>Parents</a:t>
            </a:r>
            <a:endParaRPr b="1" sz="1200">
              <a:latin typeface="Hanken Grotesk"/>
              <a:ea typeface="Hanken Grotesk"/>
              <a:cs typeface="Hanken Grotesk"/>
              <a:sym typeface="Hanken Grotesk"/>
            </a:endParaRPr>
          </a:p>
        </p:txBody>
      </p:sp>
      <p:sp>
        <p:nvSpPr>
          <p:cNvPr descr="header_1" id="870" name="Google Shape;870;p138"/>
          <p:cNvSpPr txBox="1"/>
          <p:nvPr>
            <p:ph idx="4" type="subTitle"/>
          </p:nvPr>
        </p:nvSpPr>
        <p:spPr>
          <a:xfrm>
            <a:off x="4755150" y="1574925"/>
            <a:ext cx="3776100" cy="4815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1200"/>
              </a:spcAft>
              <a:buNone/>
            </a:pPr>
            <a:r>
              <a:rPr b="1" lang="en" sz="1200">
                <a:latin typeface="Hanken Grotesk"/>
                <a:ea typeface="Hanken Grotesk"/>
                <a:cs typeface="Hanken Grotesk"/>
                <a:sym typeface="Hanken Grotesk"/>
              </a:rPr>
              <a:t>Experts</a:t>
            </a:r>
            <a:endParaRPr b="1" sz="1200">
              <a:latin typeface="Hanken Grotesk"/>
              <a:ea typeface="Hanken Grotesk"/>
              <a:cs typeface="Hanken Grotesk"/>
              <a:sym typeface="Hanken Grotesk"/>
            </a:endParaRPr>
          </a:p>
        </p:txBody>
      </p:sp>
      <p:pic>
        <p:nvPicPr>
          <p:cNvPr descr="logo" id="871" name="Google Shape;871;p138"/>
          <p:cNvPicPr preferRelativeResize="0"/>
          <p:nvPr/>
        </p:nvPicPr>
        <p:blipFill>
          <a:blip r:embed="rId3">
            <a:alphaModFix/>
          </a:blip>
          <a:stretch>
            <a:fillRect/>
          </a:stretch>
        </p:blipFill>
        <p:spPr>
          <a:xfrm>
            <a:off x="488050" y="4799275"/>
            <a:ext cx="1371600" cy="146304"/>
          </a:xfrm>
          <a:prstGeom prst="rect">
            <a:avLst/>
          </a:prstGeom>
          <a:noFill/>
          <a:ln>
            <a:noFill/>
          </a:ln>
        </p:spPr>
      </p:pic>
      <p:pic>
        <p:nvPicPr>
          <p:cNvPr descr="logo" id="872" name="Google Shape;872;p138"/>
          <p:cNvPicPr preferRelativeResize="0"/>
          <p:nvPr/>
        </p:nvPicPr>
        <p:blipFill>
          <a:blip r:embed="rId3">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descr="title" id="877" name="Google Shape;877;p139"/>
          <p:cNvSpPr txBox="1"/>
          <p:nvPr>
            <p:ph type="title"/>
          </p:nvPr>
        </p:nvSpPr>
        <p:spPr>
          <a:xfrm>
            <a:off x="411950" y="576072"/>
            <a:ext cx="8320200" cy="50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1979"/>
              <a:t>Mission &amp; Vision</a:t>
            </a:r>
            <a:endParaRPr sz="1979"/>
          </a:p>
        </p:txBody>
      </p:sp>
      <p:sp>
        <p:nvSpPr>
          <p:cNvPr descr="chapter" id="878" name="Google Shape;878;p139"/>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Mission</a:t>
            </a:r>
            <a:endParaRPr sz="1000">
              <a:solidFill>
                <a:schemeClr val="dk2"/>
              </a:solidFill>
              <a:latin typeface="Hanken Grotesk Medium"/>
              <a:ea typeface="Hanken Grotesk Medium"/>
              <a:cs typeface="Hanken Grotesk Medium"/>
              <a:sym typeface="Hanken Grotesk Medium"/>
            </a:endParaRPr>
          </a:p>
        </p:txBody>
      </p:sp>
      <p:sp>
        <p:nvSpPr>
          <p:cNvPr descr="header_0" id="879" name="Google Shape;879;p139"/>
          <p:cNvSpPr txBox="1"/>
          <p:nvPr>
            <p:ph idx="3" type="subTitle"/>
          </p:nvPr>
        </p:nvSpPr>
        <p:spPr>
          <a:xfrm>
            <a:off x="411850" y="1367126"/>
            <a:ext cx="2098200" cy="152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solidFill>
                  <a:schemeClr val="dk2"/>
                </a:solidFill>
              </a:rPr>
              <a:t>Our Mission</a:t>
            </a:r>
            <a:endParaRPr sz="1200">
              <a:solidFill>
                <a:schemeClr val="dk2"/>
              </a:solidFill>
            </a:endParaRPr>
          </a:p>
        </p:txBody>
      </p:sp>
      <p:sp>
        <p:nvSpPr>
          <p:cNvPr descr="detail_0" id="880" name="Google Shape;880;p139"/>
          <p:cNvSpPr txBox="1"/>
          <p:nvPr>
            <p:ph idx="1" type="body"/>
          </p:nvPr>
        </p:nvSpPr>
        <p:spPr>
          <a:xfrm>
            <a:off x="2510050" y="1367126"/>
            <a:ext cx="6222000" cy="1526100"/>
          </a:xfrm>
          <a:prstGeom prst="rect">
            <a:avLst/>
          </a:prstGeom>
        </p:spPr>
        <p:txBody>
          <a:bodyPr anchorCtr="0" anchor="t" bIns="91425" lIns="91425" spcFirstLastPara="1" rIns="91425" wrap="square" tIns="91425">
            <a:noAutofit/>
          </a:bodyPr>
          <a:lstStyle/>
          <a:p>
            <a:pPr indent="-247650" lvl="0" marL="371475" rtl="0" algn="l">
              <a:lnSpc>
                <a:spcPct val="105000"/>
              </a:lnSpc>
              <a:spcBef>
                <a:spcPts val="0"/>
              </a:spcBef>
              <a:spcAft>
                <a:spcPts val="0"/>
              </a:spcAft>
              <a:buClr>
                <a:schemeClr val="dk2"/>
              </a:buClr>
              <a:buSzPts val="1200"/>
              <a:buChar char="•"/>
            </a:pPr>
            <a:r>
              <a:rPr lang="en" sz="1200"/>
              <a:t>Empower families with smart, trusted parenting tools</a:t>
            </a:r>
            <a:endParaRPr sz="1200"/>
          </a:p>
          <a:p>
            <a:pPr indent="-247650" lvl="0" marL="371475" rtl="0" algn="l">
              <a:lnSpc>
                <a:spcPct val="105000"/>
              </a:lnSpc>
              <a:spcBef>
                <a:spcPts val="800"/>
              </a:spcBef>
              <a:spcAft>
                <a:spcPts val="0"/>
              </a:spcAft>
              <a:buClr>
                <a:schemeClr val="dk2"/>
              </a:buClr>
              <a:buSzPts val="1200"/>
              <a:buChar char="•"/>
            </a:pPr>
            <a:r>
              <a:rPr lang="en" sz="1200"/>
              <a:t>Help parents feel more connected and capable</a:t>
            </a:r>
            <a:endParaRPr sz="1200"/>
          </a:p>
          <a:p>
            <a:pPr indent="-247650" lvl="0" marL="371475" rtl="0" algn="l">
              <a:lnSpc>
                <a:spcPct val="105000"/>
              </a:lnSpc>
              <a:spcBef>
                <a:spcPts val="800"/>
              </a:spcBef>
              <a:spcAft>
                <a:spcPts val="0"/>
              </a:spcAft>
              <a:buClr>
                <a:schemeClr val="dk2"/>
              </a:buClr>
              <a:buSzPts val="1200"/>
              <a:buChar char="•"/>
            </a:pPr>
            <a:r>
              <a:rPr lang="en" sz="1200"/>
              <a:t>Reduce feelings of isolation in modern parenting</a:t>
            </a:r>
            <a:endParaRPr sz="1200"/>
          </a:p>
          <a:p>
            <a:pPr indent="-247650" lvl="0" marL="371475" rtl="0" algn="l">
              <a:lnSpc>
                <a:spcPct val="105000"/>
              </a:lnSpc>
              <a:spcBef>
                <a:spcPts val="800"/>
              </a:spcBef>
              <a:spcAft>
                <a:spcPts val="800"/>
              </a:spcAft>
              <a:buClr>
                <a:schemeClr val="dk2"/>
              </a:buClr>
              <a:buSzPts val="1200"/>
              <a:buChar char="•"/>
            </a:pPr>
            <a:r>
              <a:rPr lang="en" sz="1200"/>
              <a:t>Combine AI technology with expert human guidance</a:t>
            </a:r>
            <a:endParaRPr sz="1200"/>
          </a:p>
        </p:txBody>
      </p:sp>
      <p:sp>
        <p:nvSpPr>
          <p:cNvPr descr="detail_1" id="881" name="Google Shape;881;p139"/>
          <p:cNvSpPr txBox="1"/>
          <p:nvPr>
            <p:ph idx="1" type="body"/>
          </p:nvPr>
        </p:nvSpPr>
        <p:spPr>
          <a:xfrm>
            <a:off x="2510050" y="3053235"/>
            <a:ext cx="6222000" cy="1526100"/>
          </a:xfrm>
          <a:prstGeom prst="rect">
            <a:avLst/>
          </a:prstGeom>
        </p:spPr>
        <p:txBody>
          <a:bodyPr anchorCtr="0" anchor="t" bIns="91425" lIns="91425" spcFirstLastPara="1" rIns="91425" wrap="square" tIns="91425">
            <a:noAutofit/>
          </a:bodyPr>
          <a:lstStyle/>
          <a:p>
            <a:pPr indent="-241300" lvl="0" marL="371475" rtl="0" algn="l">
              <a:lnSpc>
                <a:spcPct val="105000"/>
              </a:lnSpc>
              <a:spcBef>
                <a:spcPts val="0"/>
              </a:spcBef>
              <a:spcAft>
                <a:spcPts val="0"/>
              </a:spcAft>
              <a:buClr>
                <a:schemeClr val="dk2"/>
              </a:buClr>
              <a:buSzPts val="1100"/>
              <a:buChar char="•"/>
            </a:pPr>
            <a:r>
              <a:rPr lang="en" sz="1100"/>
              <a:t>Become the global go-to platform for parenting support</a:t>
            </a:r>
            <a:endParaRPr sz="1100"/>
          </a:p>
          <a:p>
            <a:pPr indent="-241300" lvl="0" marL="371475" rtl="0" algn="l">
              <a:lnSpc>
                <a:spcPct val="105000"/>
              </a:lnSpc>
              <a:spcBef>
                <a:spcPts val="800"/>
              </a:spcBef>
              <a:spcAft>
                <a:spcPts val="0"/>
              </a:spcAft>
              <a:buClr>
                <a:schemeClr val="dk2"/>
              </a:buClr>
              <a:buSzPts val="1100"/>
              <a:buChar char="•"/>
            </a:pPr>
            <a:r>
              <a:rPr lang="en" sz="1100"/>
              <a:t>Earn trust through both AI and human expert collaboration</a:t>
            </a:r>
            <a:endParaRPr sz="1100"/>
          </a:p>
          <a:p>
            <a:pPr indent="-241300" lvl="0" marL="371475" rtl="0" algn="l">
              <a:lnSpc>
                <a:spcPct val="105000"/>
              </a:lnSpc>
              <a:spcBef>
                <a:spcPts val="800"/>
              </a:spcBef>
              <a:spcAft>
                <a:spcPts val="0"/>
              </a:spcAft>
              <a:buClr>
                <a:schemeClr val="dk2"/>
              </a:buClr>
              <a:buSzPts val="1100"/>
              <a:buChar char="•"/>
            </a:pPr>
            <a:r>
              <a:rPr lang="en" sz="1100"/>
              <a:t>Transform the future of family care worldwide</a:t>
            </a:r>
            <a:endParaRPr sz="1100"/>
          </a:p>
          <a:p>
            <a:pPr indent="-241300" lvl="0" marL="371475" rtl="0" algn="l">
              <a:lnSpc>
                <a:spcPct val="105000"/>
              </a:lnSpc>
              <a:spcBef>
                <a:spcPts val="800"/>
              </a:spcBef>
              <a:spcAft>
                <a:spcPts val="800"/>
              </a:spcAft>
              <a:buClr>
                <a:schemeClr val="dk2"/>
              </a:buClr>
              <a:buSzPts val="1100"/>
              <a:buChar char="•"/>
            </a:pPr>
            <a:r>
              <a:rPr lang="en" sz="1100"/>
              <a:t>Support diverse families with personalized, accessible solutions</a:t>
            </a:r>
            <a:endParaRPr sz="1100"/>
          </a:p>
        </p:txBody>
      </p:sp>
      <p:sp>
        <p:nvSpPr>
          <p:cNvPr descr="header_1" id="882" name="Google Shape;882;p139"/>
          <p:cNvSpPr txBox="1"/>
          <p:nvPr>
            <p:ph idx="3" type="subTitle"/>
          </p:nvPr>
        </p:nvSpPr>
        <p:spPr>
          <a:xfrm>
            <a:off x="411850" y="3053235"/>
            <a:ext cx="2098200" cy="1526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solidFill>
                  <a:schemeClr val="dk2"/>
                </a:solidFill>
              </a:rPr>
              <a:t>Our Vision</a:t>
            </a:r>
            <a:endParaRPr sz="1200">
              <a:solidFill>
                <a:schemeClr val="dk2"/>
              </a:solidFill>
            </a:endParaRPr>
          </a:p>
        </p:txBody>
      </p:sp>
      <p:pic>
        <p:nvPicPr>
          <p:cNvPr descr="logo" id="883" name="Google Shape;883;p139"/>
          <p:cNvPicPr preferRelativeResize="0"/>
          <p:nvPr/>
        </p:nvPicPr>
        <p:blipFill>
          <a:blip r:embed="rId3">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descr="title" id="888" name="Google Shape;888;p140"/>
          <p:cNvSpPr txBox="1"/>
          <p:nvPr/>
        </p:nvSpPr>
        <p:spPr>
          <a:xfrm>
            <a:off x="411950" y="576072"/>
            <a:ext cx="8320200" cy="50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Our Flywheel Model</a:t>
            </a:r>
            <a:endParaRPr b="1" sz="2200">
              <a:solidFill>
                <a:schemeClr val="dk1"/>
              </a:solidFill>
              <a:latin typeface="Hanken Grotesk"/>
              <a:ea typeface="Hanken Grotesk"/>
              <a:cs typeface="Hanken Grotesk"/>
              <a:sym typeface="Hanken Grotesk"/>
            </a:endParaRPr>
          </a:p>
        </p:txBody>
      </p:sp>
      <p:sp>
        <p:nvSpPr>
          <p:cNvPr descr="chapter" id="889" name="Google Shape;889;p140"/>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Flywheel</a:t>
            </a:r>
            <a:endParaRPr sz="1000">
              <a:solidFill>
                <a:schemeClr val="dk2"/>
              </a:solidFill>
              <a:latin typeface="Hanken Grotesk Medium"/>
              <a:ea typeface="Hanken Grotesk Medium"/>
              <a:cs typeface="Hanken Grotesk Medium"/>
              <a:sym typeface="Hanken Grotesk Medium"/>
            </a:endParaRPr>
          </a:p>
        </p:txBody>
      </p:sp>
      <p:cxnSp>
        <p:nvCxnSpPr>
          <p:cNvPr id="890" name="Google Shape;890;p140"/>
          <p:cNvCxnSpPr/>
          <p:nvPr/>
        </p:nvCxnSpPr>
        <p:spPr>
          <a:xfrm>
            <a:off x="0" y="1370984"/>
            <a:ext cx="9144000" cy="0"/>
          </a:xfrm>
          <a:prstGeom prst="straightConnector1">
            <a:avLst/>
          </a:prstGeom>
          <a:noFill/>
          <a:ln cap="flat" cmpd="sng" w="28575">
            <a:solidFill>
              <a:srgbClr val="45C1C0"/>
            </a:solidFill>
            <a:prstDash val="solid"/>
            <a:miter lim="800000"/>
            <a:headEnd len="sm" w="sm" type="none"/>
            <a:tailEnd len="sm" w="sm" type="none"/>
          </a:ln>
        </p:spPr>
      </p:cxnSp>
      <p:sp>
        <p:nvSpPr>
          <p:cNvPr id="891" name="Google Shape;891;p140"/>
          <p:cNvSpPr/>
          <p:nvPr/>
        </p:nvSpPr>
        <p:spPr>
          <a:xfrm>
            <a:off x="494525" y="1279465"/>
            <a:ext cx="183000" cy="183000"/>
          </a:xfrm>
          <a:prstGeom prst="ellipse">
            <a:avLst/>
          </a:prstGeom>
          <a:solidFill>
            <a:schemeClr val="lt1"/>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 name="Google Shape;892;p140"/>
          <p:cNvSpPr/>
          <p:nvPr/>
        </p:nvSpPr>
        <p:spPr>
          <a:xfrm>
            <a:off x="1875825" y="1279465"/>
            <a:ext cx="183000" cy="183000"/>
          </a:xfrm>
          <a:prstGeom prst="ellipse">
            <a:avLst/>
          </a:prstGeom>
          <a:solidFill>
            <a:srgbClr val="45C1C0"/>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3" name="Google Shape;893;p140"/>
          <p:cNvSpPr/>
          <p:nvPr/>
        </p:nvSpPr>
        <p:spPr>
          <a:xfrm>
            <a:off x="3257125" y="1279465"/>
            <a:ext cx="183000" cy="183000"/>
          </a:xfrm>
          <a:prstGeom prst="ellipse">
            <a:avLst/>
          </a:prstGeom>
          <a:solidFill>
            <a:schemeClr val="lt1"/>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4" name="Google Shape;894;p140"/>
          <p:cNvSpPr/>
          <p:nvPr/>
        </p:nvSpPr>
        <p:spPr>
          <a:xfrm>
            <a:off x="4638425" y="1279465"/>
            <a:ext cx="183000" cy="183000"/>
          </a:xfrm>
          <a:prstGeom prst="ellipse">
            <a:avLst/>
          </a:prstGeom>
          <a:solidFill>
            <a:schemeClr val="lt1"/>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5" name="Google Shape;895;p140"/>
          <p:cNvSpPr/>
          <p:nvPr/>
        </p:nvSpPr>
        <p:spPr>
          <a:xfrm>
            <a:off x="6019725" y="1279465"/>
            <a:ext cx="183000" cy="183000"/>
          </a:xfrm>
          <a:prstGeom prst="ellipse">
            <a:avLst/>
          </a:prstGeom>
          <a:solidFill>
            <a:schemeClr val="lt1"/>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descr="header_0" id="896" name="Google Shape;896;p140"/>
          <p:cNvSpPr txBox="1"/>
          <p:nvPr>
            <p:ph idx="4294967295" type="subTitle"/>
          </p:nvPr>
        </p:nvSpPr>
        <p:spPr>
          <a:xfrm>
            <a:off x="411950" y="1370975"/>
            <a:ext cx="1374900" cy="652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1200"/>
              </a:spcAft>
              <a:buNone/>
            </a:pPr>
            <a:r>
              <a:rPr b="1" lang="en" sz="1100"/>
              <a:t>Experts Share Trusted Advice</a:t>
            </a:r>
            <a:endParaRPr b="1" sz="1100">
              <a:latin typeface="Hanken Grotesk"/>
              <a:ea typeface="Hanken Grotesk"/>
              <a:cs typeface="Hanken Grotesk"/>
              <a:sym typeface="Hanken Grotesk"/>
            </a:endParaRPr>
          </a:p>
        </p:txBody>
      </p:sp>
      <p:sp>
        <p:nvSpPr>
          <p:cNvPr descr="header_1" id="897" name="Google Shape;897;p140"/>
          <p:cNvSpPr txBox="1"/>
          <p:nvPr>
            <p:ph idx="4294967295" type="subTitle"/>
          </p:nvPr>
        </p:nvSpPr>
        <p:spPr>
          <a:xfrm>
            <a:off x="1787316" y="1370975"/>
            <a:ext cx="1374900" cy="652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1200"/>
              </a:spcAft>
              <a:buClr>
                <a:schemeClr val="dk1"/>
              </a:buClr>
              <a:buSzPts val="1100"/>
              <a:buFont typeface="Arial"/>
              <a:buNone/>
            </a:pPr>
            <a:r>
              <a:rPr b="1" lang="en" sz="1000"/>
              <a:t>Parents Engage with AI + Tools</a:t>
            </a:r>
            <a:endParaRPr b="1" sz="1000">
              <a:latin typeface="Hanken Grotesk"/>
              <a:ea typeface="Hanken Grotesk"/>
              <a:cs typeface="Hanken Grotesk"/>
              <a:sym typeface="Hanken Grotesk"/>
            </a:endParaRPr>
          </a:p>
        </p:txBody>
      </p:sp>
      <p:sp>
        <p:nvSpPr>
          <p:cNvPr descr="header_2" id="898" name="Google Shape;898;p140"/>
          <p:cNvSpPr txBox="1"/>
          <p:nvPr>
            <p:ph idx="4294967295" type="subTitle"/>
          </p:nvPr>
        </p:nvSpPr>
        <p:spPr>
          <a:xfrm>
            <a:off x="3241464" y="1370975"/>
            <a:ext cx="1361100" cy="652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1200"/>
              </a:spcAft>
              <a:buNone/>
            </a:pPr>
            <a:r>
              <a:rPr b="1" lang="en" sz="1000"/>
              <a:t>Content Builds Trust + Reach</a:t>
            </a:r>
            <a:endParaRPr b="1" sz="1000">
              <a:latin typeface="Hanken Grotesk"/>
              <a:ea typeface="Hanken Grotesk"/>
              <a:cs typeface="Hanken Grotesk"/>
              <a:sym typeface="Hanken Grotesk"/>
            </a:endParaRPr>
          </a:p>
        </p:txBody>
      </p:sp>
      <p:sp>
        <p:nvSpPr>
          <p:cNvPr descr="header_3" id="899" name="Google Shape;899;p140"/>
          <p:cNvSpPr txBox="1"/>
          <p:nvPr>
            <p:ph idx="4294967295" type="subTitle"/>
          </p:nvPr>
        </p:nvSpPr>
        <p:spPr>
          <a:xfrm>
            <a:off x="4607055" y="1370975"/>
            <a:ext cx="1374900" cy="6522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1000"/>
              </a:spcAft>
              <a:buNone/>
            </a:pPr>
            <a:r>
              <a:rPr b="1" lang="en" sz="1100"/>
              <a:t>More Experts Join + Monetize</a:t>
            </a:r>
            <a:endParaRPr b="1" sz="1100">
              <a:latin typeface="Hanken Grotesk"/>
              <a:ea typeface="Hanken Grotesk"/>
              <a:cs typeface="Hanken Grotesk"/>
              <a:sym typeface="Hanken Grotesk"/>
            </a:endParaRPr>
          </a:p>
        </p:txBody>
      </p:sp>
      <p:sp>
        <p:nvSpPr>
          <p:cNvPr descr="detail_0" id="900" name="Google Shape;900;p140"/>
          <p:cNvSpPr txBox="1"/>
          <p:nvPr>
            <p:ph idx="1" type="body"/>
          </p:nvPr>
        </p:nvSpPr>
        <p:spPr>
          <a:xfrm>
            <a:off x="411950" y="2025800"/>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Parenting professionals contribute reliable advice that forms the foundation of LaunchFamily’s knowledge and support system.</a:t>
            </a:r>
            <a:endParaRPr sz="900">
              <a:latin typeface="Hanken Grotesk"/>
              <a:ea typeface="Hanken Grotesk"/>
              <a:cs typeface="Hanken Grotesk"/>
              <a:sym typeface="Hanken Grotesk"/>
            </a:endParaRPr>
          </a:p>
        </p:txBody>
      </p:sp>
      <p:sp>
        <p:nvSpPr>
          <p:cNvPr descr="detail_1" id="901" name="Google Shape;901;p140"/>
          <p:cNvSpPr txBox="1"/>
          <p:nvPr>
            <p:ph idx="2" type="body"/>
          </p:nvPr>
        </p:nvSpPr>
        <p:spPr>
          <a:xfrm>
            <a:off x="1782599" y="2025800"/>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Parents utilize Emmie, the AI assistant, alongside scheduling and meal planning tools to manage family life efficiently.</a:t>
            </a:r>
            <a:endParaRPr sz="900">
              <a:latin typeface="Hanken Grotesk"/>
              <a:ea typeface="Hanken Grotesk"/>
              <a:cs typeface="Hanken Grotesk"/>
              <a:sym typeface="Hanken Grotesk"/>
            </a:endParaRPr>
          </a:p>
        </p:txBody>
      </p:sp>
      <p:sp>
        <p:nvSpPr>
          <p:cNvPr descr="detail_2" id="902" name="Google Shape;902;p140"/>
          <p:cNvSpPr txBox="1"/>
          <p:nvPr>
            <p:ph idx="5" type="body"/>
          </p:nvPr>
        </p:nvSpPr>
        <p:spPr>
          <a:xfrm>
            <a:off x="3232030" y="2025800"/>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High-quality expert content and community stories foster trust and expand LaunchFamily’s reach among parents.</a:t>
            </a:r>
            <a:endParaRPr sz="900">
              <a:latin typeface="Hanken Grotesk"/>
              <a:ea typeface="Hanken Grotesk"/>
              <a:cs typeface="Hanken Grotesk"/>
              <a:sym typeface="Hanken Grotesk"/>
            </a:endParaRPr>
          </a:p>
        </p:txBody>
      </p:sp>
      <p:sp>
        <p:nvSpPr>
          <p:cNvPr descr="detail_3" id="903" name="Google Shape;903;p140"/>
          <p:cNvSpPr txBox="1"/>
          <p:nvPr>
            <p:ph idx="6" type="body"/>
          </p:nvPr>
        </p:nvSpPr>
        <p:spPr>
          <a:xfrm>
            <a:off x="4607057" y="2027472"/>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Growing trust attracts more experts who offer services and monetize through coaching and consultations on the platform.</a:t>
            </a:r>
            <a:endParaRPr sz="900">
              <a:latin typeface="Hanken Grotesk"/>
              <a:ea typeface="Hanken Grotesk"/>
              <a:cs typeface="Hanken Grotesk"/>
              <a:sym typeface="Hanken Grotesk"/>
            </a:endParaRPr>
          </a:p>
        </p:txBody>
      </p:sp>
      <p:sp>
        <p:nvSpPr>
          <p:cNvPr descr="deliverable_0" id="904" name="Google Shape;904;p140"/>
          <p:cNvSpPr txBox="1"/>
          <p:nvPr/>
        </p:nvSpPr>
        <p:spPr>
          <a:xfrm>
            <a:off x="411950" y="3527862"/>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7765E3"/>
              </a:buClr>
              <a:buSzPts val="1100"/>
              <a:buFont typeface="Arial"/>
              <a:buNone/>
            </a:pPr>
            <a:r>
              <a:rPr lang="en" sz="800">
                <a:solidFill>
                  <a:schemeClr val="dk2"/>
                </a:solidFill>
                <a:latin typeface="Hanken Grotesk"/>
                <a:ea typeface="Hanken Grotesk"/>
                <a:cs typeface="Hanken Grotesk"/>
                <a:sym typeface="Hanken Grotesk"/>
              </a:rPr>
              <a:t>Curated expert content</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7765E3"/>
              </a:buClr>
              <a:buSzPts val="1100"/>
              <a:buFont typeface="Arial"/>
              <a:buNone/>
            </a:pPr>
            <a:r>
              <a:rPr lang="en" sz="800">
                <a:solidFill>
                  <a:schemeClr val="dk2"/>
                </a:solidFill>
                <a:latin typeface="Hanken Grotesk"/>
                <a:ea typeface="Hanken Grotesk"/>
                <a:cs typeface="Hanken Grotesk"/>
                <a:sym typeface="Hanken Grotesk"/>
              </a:rPr>
              <a:t>Live Q&amp;A sessions</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7765E3"/>
              </a:buClr>
              <a:buSzPts val="1100"/>
              <a:buFont typeface="Arial"/>
              <a:buNone/>
            </a:pPr>
            <a:r>
              <a:rPr lang="en" sz="800">
                <a:solidFill>
                  <a:schemeClr val="dk2"/>
                </a:solidFill>
                <a:latin typeface="Hanken Grotesk"/>
                <a:ea typeface="Hanken Grotesk"/>
                <a:cs typeface="Hanken Grotesk"/>
                <a:sym typeface="Hanken Grotesk"/>
              </a:rPr>
              <a:t>Verified professional insights</a:t>
            </a:r>
            <a:endParaRPr sz="800">
              <a:solidFill>
                <a:schemeClr val="dk2"/>
              </a:solidFill>
              <a:latin typeface="Hanken Grotesk"/>
              <a:ea typeface="Hanken Grotesk"/>
              <a:cs typeface="Hanken Grotesk"/>
              <a:sym typeface="Hanken Grotesk"/>
            </a:endParaRPr>
          </a:p>
        </p:txBody>
      </p:sp>
      <p:sp>
        <p:nvSpPr>
          <p:cNvPr descr="deliverable_1" id="905" name="Google Shape;905;p140"/>
          <p:cNvSpPr txBox="1"/>
          <p:nvPr/>
        </p:nvSpPr>
        <p:spPr>
          <a:xfrm>
            <a:off x="1782599" y="3527862"/>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AI-driven advice</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Personalized routines</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201C20"/>
              </a:buClr>
              <a:buSzPts val="1100"/>
              <a:buFont typeface="Arial"/>
              <a:buNone/>
            </a:pPr>
            <a:r>
              <a:rPr lang="en" sz="800">
                <a:solidFill>
                  <a:schemeClr val="dk2"/>
                </a:solidFill>
                <a:latin typeface="Hanken Grotesk"/>
                <a:ea typeface="Hanken Grotesk"/>
                <a:cs typeface="Hanken Grotesk"/>
                <a:sym typeface="Hanken Grotesk"/>
              </a:rPr>
              <a:t>Meal plans and playdate scheduling</a:t>
            </a:r>
            <a:endParaRPr sz="800">
              <a:solidFill>
                <a:schemeClr val="dk2"/>
              </a:solidFill>
              <a:latin typeface="Hanken Grotesk"/>
              <a:ea typeface="Hanken Grotesk"/>
              <a:cs typeface="Hanken Grotesk"/>
              <a:sym typeface="Hanken Grotesk"/>
            </a:endParaRPr>
          </a:p>
        </p:txBody>
      </p:sp>
      <p:sp>
        <p:nvSpPr>
          <p:cNvPr descr="deliverable_2" id="906" name="Google Shape;906;p140"/>
          <p:cNvSpPr txBox="1"/>
          <p:nvPr/>
        </p:nvSpPr>
        <p:spPr>
          <a:xfrm>
            <a:off x="3232030" y="3527862"/>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201C20"/>
              </a:buClr>
              <a:buSzPts val="1100"/>
              <a:buFont typeface="Arial"/>
              <a:buNone/>
            </a:pPr>
            <a:r>
              <a:rPr lang="en" sz="900">
                <a:solidFill>
                  <a:schemeClr val="dk2"/>
                </a:solidFill>
                <a:latin typeface="Hanken Grotesk"/>
                <a:ea typeface="Hanken Grotesk"/>
                <a:cs typeface="Hanken Grotesk"/>
                <a:sym typeface="Hanken Grotesk"/>
              </a:rPr>
              <a:t>Podcast episodes</a:t>
            </a:r>
            <a:endParaRPr sz="9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201C20"/>
              </a:buClr>
              <a:buSzPts val="1100"/>
              <a:buFont typeface="Arial"/>
              <a:buNone/>
            </a:pPr>
            <a:r>
              <a:rPr lang="en" sz="900">
                <a:solidFill>
                  <a:schemeClr val="dk2"/>
                </a:solidFill>
                <a:latin typeface="Hanken Grotesk"/>
                <a:ea typeface="Hanken Grotesk"/>
                <a:cs typeface="Hanken Grotesk"/>
                <a:sym typeface="Hanken Grotesk"/>
              </a:rPr>
              <a:t>Daily parenting tips</a:t>
            </a:r>
            <a:endParaRPr sz="9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201C20"/>
              </a:buClr>
              <a:buSzPts val="1100"/>
              <a:buFont typeface="Arial"/>
              <a:buNone/>
            </a:pPr>
            <a:r>
              <a:rPr lang="en" sz="900">
                <a:solidFill>
                  <a:schemeClr val="dk2"/>
                </a:solidFill>
                <a:latin typeface="Hanken Grotesk"/>
                <a:ea typeface="Hanken Grotesk"/>
                <a:cs typeface="Hanken Grotesk"/>
                <a:sym typeface="Hanken Grotesk"/>
              </a:rPr>
              <a:t>Community engagement</a:t>
            </a:r>
            <a:endParaRPr sz="900">
              <a:solidFill>
                <a:schemeClr val="dk2"/>
              </a:solidFill>
              <a:latin typeface="Hanken Grotesk"/>
              <a:ea typeface="Hanken Grotesk"/>
              <a:cs typeface="Hanken Grotesk"/>
              <a:sym typeface="Hanken Grotesk"/>
            </a:endParaRPr>
          </a:p>
        </p:txBody>
      </p:sp>
      <p:sp>
        <p:nvSpPr>
          <p:cNvPr descr="deliverable_3" id="907" name="Google Shape;907;p140"/>
          <p:cNvSpPr txBox="1"/>
          <p:nvPr/>
        </p:nvSpPr>
        <p:spPr>
          <a:xfrm>
            <a:off x="4607057" y="3529177"/>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201C20"/>
              </a:buClr>
              <a:buSzPts val="1100"/>
              <a:buFont typeface="Arial"/>
              <a:buNone/>
            </a:pPr>
            <a:r>
              <a:rPr lang="en" sz="900">
                <a:solidFill>
                  <a:schemeClr val="dk2"/>
                </a:solidFill>
                <a:latin typeface="Hanken Grotesk"/>
                <a:ea typeface="Hanken Grotesk"/>
                <a:cs typeface="Hanken Grotesk"/>
                <a:sym typeface="Hanken Grotesk"/>
              </a:rPr>
              <a:t>Expert onboarding</a:t>
            </a:r>
            <a:endParaRPr sz="9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201C20"/>
              </a:buClr>
              <a:buSzPts val="1100"/>
              <a:buFont typeface="Arial"/>
              <a:buNone/>
            </a:pPr>
            <a:r>
              <a:rPr lang="en" sz="900">
                <a:solidFill>
                  <a:schemeClr val="dk2"/>
                </a:solidFill>
                <a:latin typeface="Hanken Grotesk"/>
                <a:ea typeface="Hanken Grotesk"/>
                <a:cs typeface="Hanken Grotesk"/>
                <a:sym typeface="Hanken Grotesk"/>
              </a:rPr>
              <a:t>SaaS subscriptions</a:t>
            </a:r>
            <a:endParaRPr sz="9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201C20"/>
              </a:buClr>
              <a:buSzPts val="1100"/>
              <a:buFont typeface="Arial"/>
              <a:buNone/>
            </a:pPr>
            <a:r>
              <a:rPr lang="en" sz="900">
                <a:solidFill>
                  <a:schemeClr val="dk2"/>
                </a:solidFill>
                <a:latin typeface="Hanken Grotesk"/>
                <a:ea typeface="Hanken Grotesk"/>
                <a:cs typeface="Hanken Grotesk"/>
                <a:sym typeface="Hanken Grotesk"/>
              </a:rPr>
              <a:t>1:1 coaching sessions</a:t>
            </a:r>
            <a:endParaRPr sz="900">
              <a:solidFill>
                <a:schemeClr val="dk2"/>
              </a:solidFill>
              <a:latin typeface="Hanken Grotesk"/>
              <a:ea typeface="Hanken Grotesk"/>
              <a:cs typeface="Hanken Grotesk"/>
              <a:sym typeface="Hanken Grotesk"/>
            </a:endParaRPr>
          </a:p>
        </p:txBody>
      </p:sp>
      <p:sp>
        <p:nvSpPr>
          <p:cNvPr descr="header_4" id="908" name="Google Shape;908;p140"/>
          <p:cNvSpPr txBox="1"/>
          <p:nvPr>
            <p:ph idx="4294967295" type="subTitle"/>
          </p:nvPr>
        </p:nvSpPr>
        <p:spPr>
          <a:xfrm>
            <a:off x="5982092" y="1370975"/>
            <a:ext cx="1374900" cy="6522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1000"/>
              </a:spcAft>
              <a:buNone/>
            </a:pPr>
            <a:r>
              <a:rPr b="1" lang="en"/>
              <a:t>Data Makes Emmie Smarter</a:t>
            </a:r>
            <a:endParaRPr b="1">
              <a:latin typeface="Hanken Grotesk"/>
              <a:ea typeface="Hanken Grotesk"/>
              <a:cs typeface="Hanken Grotesk"/>
              <a:sym typeface="Hanken Grotesk"/>
            </a:endParaRPr>
          </a:p>
        </p:txBody>
      </p:sp>
      <p:sp>
        <p:nvSpPr>
          <p:cNvPr descr="detail_4" id="909" name="Google Shape;909;p140"/>
          <p:cNvSpPr txBox="1"/>
          <p:nvPr>
            <p:ph idx="6" type="body"/>
          </p:nvPr>
        </p:nvSpPr>
        <p:spPr>
          <a:xfrm>
            <a:off x="5982094" y="2027472"/>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User interactions provide data that continuously trains Emmie’s AI, improving accuracy and personalization.</a:t>
            </a:r>
            <a:endParaRPr sz="900">
              <a:latin typeface="Hanken Grotesk"/>
              <a:ea typeface="Hanken Grotesk"/>
              <a:cs typeface="Hanken Grotesk"/>
              <a:sym typeface="Hanken Grotesk"/>
            </a:endParaRPr>
          </a:p>
        </p:txBody>
      </p:sp>
      <p:sp>
        <p:nvSpPr>
          <p:cNvPr descr="deliverable_4" id="910" name="Google Shape;910;p140"/>
          <p:cNvSpPr txBox="1"/>
          <p:nvPr/>
        </p:nvSpPr>
        <p:spPr>
          <a:xfrm>
            <a:off x="5982094" y="3529177"/>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AI training data</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Enhanced response quality</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201C20"/>
              </a:buClr>
              <a:buSzPts val="1100"/>
              <a:buFont typeface="Arial"/>
              <a:buNone/>
            </a:pPr>
            <a:r>
              <a:rPr lang="en" sz="800">
                <a:solidFill>
                  <a:schemeClr val="dk2"/>
                </a:solidFill>
                <a:latin typeface="Hanken Grotesk"/>
                <a:ea typeface="Hanken Grotesk"/>
                <a:cs typeface="Hanken Grotesk"/>
                <a:sym typeface="Hanken Grotesk"/>
              </a:rPr>
              <a:t>Personalized support</a:t>
            </a:r>
            <a:endParaRPr sz="800">
              <a:solidFill>
                <a:schemeClr val="dk2"/>
              </a:solidFill>
              <a:latin typeface="Hanken Grotesk"/>
              <a:ea typeface="Hanken Grotesk"/>
              <a:cs typeface="Hanken Grotesk"/>
              <a:sym typeface="Hanken Grotesk"/>
            </a:endParaRPr>
          </a:p>
        </p:txBody>
      </p:sp>
      <p:sp>
        <p:nvSpPr>
          <p:cNvPr descr="header_5" id="911" name="Google Shape;911;p140"/>
          <p:cNvSpPr txBox="1"/>
          <p:nvPr>
            <p:ph idx="4294967295" type="subTitle"/>
          </p:nvPr>
        </p:nvSpPr>
        <p:spPr>
          <a:xfrm>
            <a:off x="7357125" y="1370975"/>
            <a:ext cx="1469400" cy="6522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1000"/>
              </a:spcAft>
              <a:buNone/>
            </a:pPr>
            <a:r>
              <a:rPr b="1" lang="en"/>
              <a:t>Parent Outcomes Improve</a:t>
            </a:r>
            <a:endParaRPr b="1">
              <a:latin typeface="Hanken Grotesk"/>
              <a:ea typeface="Hanken Grotesk"/>
              <a:cs typeface="Hanken Grotesk"/>
              <a:sym typeface="Hanken Grotesk"/>
            </a:endParaRPr>
          </a:p>
        </p:txBody>
      </p:sp>
      <p:sp>
        <p:nvSpPr>
          <p:cNvPr descr="detail_5" id="912" name="Google Shape;912;p140"/>
          <p:cNvSpPr txBox="1"/>
          <p:nvPr>
            <p:ph idx="6" type="body"/>
          </p:nvPr>
        </p:nvSpPr>
        <p:spPr>
          <a:xfrm>
            <a:off x="7357125" y="2027472"/>
            <a:ext cx="1374900" cy="15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None/>
            </a:pPr>
            <a:r>
              <a:rPr lang="en" sz="900"/>
              <a:t>Smarter AI and expert guidance help parents feel more capable and supported, leading to healthier families and less stress.</a:t>
            </a:r>
            <a:endParaRPr sz="900">
              <a:latin typeface="Hanken Grotesk"/>
              <a:ea typeface="Hanken Grotesk"/>
              <a:cs typeface="Hanken Grotesk"/>
              <a:sym typeface="Hanken Grotesk"/>
            </a:endParaRPr>
          </a:p>
        </p:txBody>
      </p:sp>
      <p:sp>
        <p:nvSpPr>
          <p:cNvPr descr="deliverable_5" id="913" name="Google Shape;913;p140"/>
          <p:cNvSpPr txBox="1"/>
          <p:nvPr/>
        </p:nvSpPr>
        <p:spPr>
          <a:xfrm>
            <a:off x="7357124" y="3529177"/>
            <a:ext cx="1374900" cy="1054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Increased parent confidence</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0"/>
              </a:spcAft>
              <a:buClr>
                <a:srgbClr val="201C20"/>
              </a:buClr>
              <a:buSzPts val="1100"/>
              <a:buFont typeface="Arial"/>
              <a:buNone/>
            </a:pPr>
            <a:r>
              <a:rPr lang="en" sz="800">
                <a:solidFill>
                  <a:schemeClr val="dk2"/>
                </a:solidFill>
                <a:latin typeface="Hanken Grotesk"/>
                <a:ea typeface="Hanken Grotesk"/>
                <a:cs typeface="Hanken Grotesk"/>
                <a:sym typeface="Hanken Grotesk"/>
              </a:rPr>
              <a:t>Positive family feedback</a:t>
            </a:r>
            <a:endParaRPr sz="800">
              <a:solidFill>
                <a:schemeClr val="dk2"/>
              </a:solidFill>
              <a:latin typeface="Hanken Grotesk"/>
              <a:ea typeface="Hanken Grotesk"/>
              <a:cs typeface="Hanken Grotesk"/>
              <a:sym typeface="Hanken Grotesk"/>
            </a:endParaRPr>
          </a:p>
          <a:p>
            <a:pPr indent="0" lvl="0" marL="0" marR="0" rtl="0" algn="l">
              <a:lnSpc>
                <a:spcPct val="95000"/>
              </a:lnSpc>
              <a:spcBef>
                <a:spcPts val="200"/>
              </a:spcBef>
              <a:spcAft>
                <a:spcPts val="200"/>
              </a:spcAft>
              <a:buClr>
                <a:srgbClr val="201C20"/>
              </a:buClr>
              <a:buSzPts val="1100"/>
              <a:buFont typeface="Arial"/>
              <a:buNone/>
            </a:pPr>
            <a:r>
              <a:rPr lang="en" sz="800">
                <a:solidFill>
                  <a:schemeClr val="dk2"/>
                </a:solidFill>
                <a:latin typeface="Hanken Grotesk"/>
                <a:ea typeface="Hanken Grotesk"/>
                <a:cs typeface="Hanken Grotesk"/>
                <a:sym typeface="Hanken Grotesk"/>
              </a:rPr>
              <a:t>Better child behavior outcomes</a:t>
            </a:r>
            <a:endParaRPr sz="800">
              <a:solidFill>
                <a:schemeClr val="dk2"/>
              </a:solidFill>
              <a:latin typeface="Hanken Grotesk"/>
              <a:ea typeface="Hanken Grotesk"/>
              <a:cs typeface="Hanken Grotesk"/>
              <a:sym typeface="Hanken Grotesk"/>
            </a:endParaRPr>
          </a:p>
        </p:txBody>
      </p:sp>
      <p:sp>
        <p:nvSpPr>
          <p:cNvPr id="914" name="Google Shape;914;p140"/>
          <p:cNvSpPr/>
          <p:nvPr/>
        </p:nvSpPr>
        <p:spPr>
          <a:xfrm>
            <a:off x="7401025" y="1279465"/>
            <a:ext cx="183000" cy="183000"/>
          </a:xfrm>
          <a:prstGeom prst="ellipse">
            <a:avLst/>
          </a:prstGeom>
          <a:solidFill>
            <a:schemeClr val="lt1"/>
          </a:solidFill>
          <a:ln cap="flat" cmpd="sng" w="28575">
            <a:solidFill>
              <a:srgbClr val="45C1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logo" id="915" name="Google Shape;915;p140"/>
          <p:cNvPicPr preferRelativeResize="0"/>
          <p:nvPr/>
        </p:nvPicPr>
        <p:blipFill>
          <a:blip r:embed="rId3">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9" name="Shape 919"/>
        <p:cNvGrpSpPr/>
        <p:nvPr/>
      </p:nvGrpSpPr>
      <p:grpSpPr>
        <a:xfrm>
          <a:off x="0" y="0"/>
          <a:ext cx="0" cy="0"/>
          <a:chOff x="0" y="0"/>
          <a:chExt cx="0" cy="0"/>
        </a:xfrm>
      </p:grpSpPr>
      <p:sp>
        <p:nvSpPr>
          <p:cNvPr descr="detail_0" id="920" name="Google Shape;920;p141"/>
          <p:cNvSpPr txBox="1"/>
          <p:nvPr>
            <p:ph idx="1" type="body"/>
          </p:nvPr>
        </p:nvSpPr>
        <p:spPr>
          <a:xfrm>
            <a:off x="411975" y="170297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Receive personalized guidance on daily routines, child behavior, and emotional support backed by expert knowledge and AI insights.</a:t>
            </a:r>
            <a:endParaRPr sz="900"/>
          </a:p>
        </p:txBody>
      </p:sp>
      <p:sp>
        <p:nvSpPr>
          <p:cNvPr descr="detail_1" id="921" name="Google Shape;921;p141"/>
          <p:cNvSpPr txBox="1"/>
          <p:nvPr>
            <p:ph idx="2" type="body"/>
          </p:nvPr>
        </p:nvSpPr>
        <p:spPr>
          <a:xfrm>
            <a:off x="3254504" y="170297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Automatically create and manage family calendars and task lists to keep everyone organized and on time effortlessly.</a:t>
            </a:r>
            <a:endParaRPr sz="900"/>
          </a:p>
        </p:txBody>
      </p:sp>
      <p:sp>
        <p:nvSpPr>
          <p:cNvPr descr="detail_3" id="922" name="Google Shape;922;p141"/>
          <p:cNvSpPr txBox="1"/>
          <p:nvPr>
            <p:ph idx="5" type="body"/>
          </p:nvPr>
        </p:nvSpPr>
        <p:spPr>
          <a:xfrm>
            <a:off x="411950" y="295502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Easily find, schedule, and coordinate playdates to foster social development and family connections.</a:t>
            </a:r>
            <a:endParaRPr sz="900"/>
          </a:p>
        </p:txBody>
      </p:sp>
      <p:sp>
        <p:nvSpPr>
          <p:cNvPr descr="detail_4" id="923" name="Google Shape;923;p141"/>
          <p:cNvSpPr txBox="1"/>
          <p:nvPr>
            <p:ph idx="9" type="body"/>
          </p:nvPr>
        </p:nvSpPr>
        <p:spPr>
          <a:xfrm>
            <a:off x="3254479" y="295502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Automatically scan and extract key information from school and activity emails to track important tasks and events.</a:t>
            </a:r>
            <a:endParaRPr sz="900"/>
          </a:p>
        </p:txBody>
      </p:sp>
      <p:sp>
        <p:nvSpPr>
          <p:cNvPr descr="detail_2" id="924" name="Google Shape;924;p141"/>
          <p:cNvSpPr txBox="1"/>
          <p:nvPr>
            <p:ph idx="6" type="body"/>
          </p:nvPr>
        </p:nvSpPr>
        <p:spPr>
          <a:xfrm>
            <a:off x="6097030" y="170297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Access allergy-safe, kid-friendly meal plans with integrated grocery lists to simplify nutritious family meals.</a:t>
            </a:r>
            <a:endParaRPr sz="900"/>
          </a:p>
        </p:txBody>
      </p:sp>
      <p:sp>
        <p:nvSpPr>
          <p:cNvPr descr="detail_5" id="925" name="Google Shape;925;p141"/>
          <p:cNvSpPr txBox="1"/>
          <p:nvPr>
            <p:ph idx="14" type="body"/>
          </p:nvPr>
        </p:nvSpPr>
        <p:spPr>
          <a:xfrm>
            <a:off x="6097005" y="2955025"/>
            <a:ext cx="2635200" cy="11181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t>Browse and connect with verified therapists, coaches, and pediatricians for personalized 1:1 support and advice.</a:t>
            </a:r>
            <a:endParaRPr sz="900"/>
          </a:p>
        </p:txBody>
      </p:sp>
      <p:sp>
        <p:nvSpPr>
          <p:cNvPr descr="header_0" id="926" name="Google Shape;926;p141"/>
          <p:cNvSpPr txBox="1"/>
          <p:nvPr>
            <p:ph idx="3" type="subTitle"/>
          </p:nvPr>
        </p:nvSpPr>
        <p:spPr>
          <a:xfrm>
            <a:off x="411941" y="1392725"/>
            <a:ext cx="2635200" cy="340500"/>
          </a:xfrm>
          <a:prstGeom prst="rect">
            <a:avLst/>
          </a:prstGeom>
        </p:spPr>
        <p:txBody>
          <a:bodyPr anchorCtr="0" anchor="ctr" bIns="0" lIns="91425" spcFirstLastPara="1" rIns="91425" wrap="square" tIns="0">
            <a:noAutofit/>
          </a:bodyPr>
          <a:lstStyle/>
          <a:p>
            <a:pPr indent="0" lvl="0" marL="0" rtl="0" algn="l">
              <a:lnSpc>
                <a:spcPct val="100000"/>
              </a:lnSpc>
              <a:spcBef>
                <a:spcPts val="0"/>
              </a:spcBef>
              <a:spcAft>
                <a:spcPts val="1000"/>
              </a:spcAft>
              <a:buNone/>
            </a:pPr>
            <a:r>
              <a:rPr lang="en" sz="1000">
                <a:solidFill>
                  <a:srgbClr val="45C1C0"/>
                </a:solidFill>
              </a:rPr>
              <a:t>Parenting Advice</a:t>
            </a:r>
            <a:endParaRPr sz="1000">
              <a:solidFill>
                <a:srgbClr val="45C1C0"/>
              </a:solidFill>
            </a:endParaRPr>
          </a:p>
        </p:txBody>
      </p:sp>
      <p:sp>
        <p:nvSpPr>
          <p:cNvPr descr="header_1" id="927" name="Google Shape;927;p141"/>
          <p:cNvSpPr txBox="1"/>
          <p:nvPr>
            <p:ph idx="4294967295" type="subTitle"/>
          </p:nvPr>
        </p:nvSpPr>
        <p:spPr>
          <a:xfrm>
            <a:off x="3254475" y="1392725"/>
            <a:ext cx="2635200" cy="340500"/>
          </a:xfrm>
          <a:prstGeom prst="rect">
            <a:avLst/>
          </a:prstGeom>
        </p:spPr>
        <p:txBody>
          <a:bodyPr anchorCtr="0" anchor="ctr" bIns="0" lIns="91425" spcFirstLastPara="1" rIns="91425" wrap="square" tIns="0">
            <a:noAutofit/>
          </a:bodyPr>
          <a:lstStyle/>
          <a:p>
            <a:pPr indent="0" lvl="0" marL="0" marR="0" rtl="0" algn="l">
              <a:lnSpc>
                <a:spcPct val="100000"/>
              </a:lnSpc>
              <a:spcBef>
                <a:spcPts val="0"/>
              </a:spcBef>
              <a:spcAft>
                <a:spcPts val="1000"/>
              </a:spcAft>
              <a:buNone/>
            </a:pPr>
            <a:r>
              <a:rPr lang="en" sz="1000">
                <a:solidFill>
                  <a:srgbClr val="45C1C0"/>
                </a:solidFill>
                <a:latin typeface="Hanken Grotesk SemiBold"/>
                <a:ea typeface="Hanken Grotesk SemiBold"/>
                <a:cs typeface="Hanken Grotesk SemiBold"/>
                <a:sym typeface="Hanken Grotesk SemiBold"/>
              </a:rPr>
              <a:t>Scheduling</a:t>
            </a:r>
            <a:endParaRPr sz="1000">
              <a:solidFill>
                <a:srgbClr val="45C1C0"/>
              </a:solidFill>
              <a:latin typeface="Hanken Grotesk SemiBold"/>
              <a:ea typeface="Hanken Grotesk SemiBold"/>
              <a:cs typeface="Hanken Grotesk SemiBold"/>
              <a:sym typeface="Hanken Grotesk SemiBold"/>
            </a:endParaRPr>
          </a:p>
        </p:txBody>
      </p:sp>
      <p:sp>
        <p:nvSpPr>
          <p:cNvPr descr="header_3" id="928" name="Google Shape;928;p141"/>
          <p:cNvSpPr txBox="1"/>
          <p:nvPr>
            <p:ph idx="4294967295" type="subTitle"/>
          </p:nvPr>
        </p:nvSpPr>
        <p:spPr>
          <a:xfrm>
            <a:off x="411963" y="2664326"/>
            <a:ext cx="2635200" cy="340500"/>
          </a:xfrm>
          <a:prstGeom prst="rect">
            <a:avLst/>
          </a:prstGeom>
        </p:spPr>
        <p:txBody>
          <a:bodyPr anchorCtr="0" anchor="ctr" bIns="0" lIns="91425" spcFirstLastPara="1" rIns="91425" wrap="square" tIns="0">
            <a:noAutofit/>
          </a:bodyPr>
          <a:lstStyle/>
          <a:p>
            <a:pPr indent="0" lvl="0" marL="0" marR="0" rtl="0" algn="l">
              <a:lnSpc>
                <a:spcPct val="100000"/>
              </a:lnSpc>
              <a:spcBef>
                <a:spcPts val="0"/>
              </a:spcBef>
              <a:spcAft>
                <a:spcPts val="1000"/>
              </a:spcAft>
              <a:buNone/>
            </a:pPr>
            <a:r>
              <a:rPr lang="en" sz="1000">
                <a:solidFill>
                  <a:srgbClr val="45C1C0"/>
                </a:solidFill>
                <a:latin typeface="Hanken Grotesk SemiBold"/>
                <a:ea typeface="Hanken Grotesk SemiBold"/>
                <a:cs typeface="Hanken Grotesk SemiBold"/>
                <a:sym typeface="Hanken Grotesk SemiBold"/>
              </a:rPr>
              <a:t>Playdate Organizer</a:t>
            </a:r>
            <a:endParaRPr sz="1000">
              <a:solidFill>
                <a:srgbClr val="45C1C0"/>
              </a:solidFill>
              <a:latin typeface="Hanken Grotesk SemiBold"/>
              <a:ea typeface="Hanken Grotesk SemiBold"/>
              <a:cs typeface="Hanken Grotesk SemiBold"/>
              <a:sym typeface="Hanken Grotesk SemiBold"/>
            </a:endParaRPr>
          </a:p>
        </p:txBody>
      </p:sp>
      <p:sp>
        <p:nvSpPr>
          <p:cNvPr descr="header_4" id="929" name="Google Shape;929;p141"/>
          <p:cNvSpPr txBox="1"/>
          <p:nvPr>
            <p:ph idx="8" type="subTitle"/>
          </p:nvPr>
        </p:nvSpPr>
        <p:spPr>
          <a:xfrm>
            <a:off x="3254496" y="2664326"/>
            <a:ext cx="2635200" cy="340500"/>
          </a:xfrm>
          <a:prstGeom prst="rect">
            <a:avLst/>
          </a:prstGeom>
        </p:spPr>
        <p:txBody>
          <a:bodyPr anchorCtr="0" anchor="ctr" bIns="0" lIns="91425" spcFirstLastPara="1" rIns="91425" wrap="square" tIns="0">
            <a:noAutofit/>
          </a:bodyPr>
          <a:lstStyle/>
          <a:p>
            <a:pPr indent="0" lvl="0" marL="0" rtl="0" algn="l">
              <a:spcBef>
                <a:spcPts val="0"/>
              </a:spcBef>
              <a:spcAft>
                <a:spcPts val="1000"/>
              </a:spcAft>
              <a:buNone/>
            </a:pPr>
            <a:r>
              <a:rPr lang="en" sz="1000">
                <a:solidFill>
                  <a:srgbClr val="45C1C0"/>
                </a:solidFill>
              </a:rPr>
              <a:t>Email Parsing</a:t>
            </a:r>
            <a:endParaRPr sz="1000">
              <a:solidFill>
                <a:srgbClr val="45C1C0"/>
              </a:solidFill>
            </a:endParaRPr>
          </a:p>
        </p:txBody>
      </p:sp>
      <p:sp>
        <p:nvSpPr>
          <p:cNvPr descr="header_2" id="930" name="Google Shape;930;p141"/>
          <p:cNvSpPr txBox="1"/>
          <p:nvPr>
            <p:ph idx="13" type="subTitle"/>
          </p:nvPr>
        </p:nvSpPr>
        <p:spPr>
          <a:xfrm>
            <a:off x="6097006" y="1392725"/>
            <a:ext cx="2635200" cy="340500"/>
          </a:xfrm>
          <a:prstGeom prst="rect">
            <a:avLst/>
          </a:prstGeom>
        </p:spPr>
        <p:txBody>
          <a:bodyPr anchorCtr="0" anchor="ctr" bIns="0" lIns="91425" spcFirstLastPara="1" rIns="91425" wrap="square" tIns="0">
            <a:noAutofit/>
          </a:bodyPr>
          <a:lstStyle/>
          <a:p>
            <a:pPr indent="0" lvl="0" marL="0" rtl="0" algn="l">
              <a:spcBef>
                <a:spcPts val="0"/>
              </a:spcBef>
              <a:spcAft>
                <a:spcPts val="1000"/>
              </a:spcAft>
              <a:buNone/>
            </a:pPr>
            <a:r>
              <a:rPr lang="en" sz="1000">
                <a:solidFill>
                  <a:srgbClr val="45C1C0"/>
                </a:solidFill>
              </a:rPr>
              <a:t>Meal Planning</a:t>
            </a:r>
            <a:endParaRPr sz="1000">
              <a:solidFill>
                <a:srgbClr val="45C1C0"/>
              </a:solidFill>
            </a:endParaRPr>
          </a:p>
        </p:txBody>
      </p:sp>
      <p:sp>
        <p:nvSpPr>
          <p:cNvPr descr="header_5" id="931" name="Google Shape;931;p141"/>
          <p:cNvSpPr txBox="1"/>
          <p:nvPr>
            <p:ph idx="15" type="subTitle"/>
          </p:nvPr>
        </p:nvSpPr>
        <p:spPr>
          <a:xfrm>
            <a:off x="6097028" y="2664326"/>
            <a:ext cx="2635200" cy="340500"/>
          </a:xfrm>
          <a:prstGeom prst="rect">
            <a:avLst/>
          </a:prstGeom>
        </p:spPr>
        <p:txBody>
          <a:bodyPr anchorCtr="0" anchor="ctr" bIns="0" lIns="91425" spcFirstLastPara="1" rIns="91425" wrap="square" tIns="0">
            <a:noAutofit/>
          </a:bodyPr>
          <a:lstStyle/>
          <a:p>
            <a:pPr indent="0" lvl="0" marL="0" rtl="0" algn="l">
              <a:spcBef>
                <a:spcPts val="0"/>
              </a:spcBef>
              <a:spcAft>
                <a:spcPts val="1000"/>
              </a:spcAft>
              <a:buNone/>
            </a:pPr>
            <a:r>
              <a:rPr lang="en" sz="1000">
                <a:solidFill>
                  <a:srgbClr val="45C1C0"/>
                </a:solidFill>
              </a:rPr>
              <a:t>Expert Access</a:t>
            </a:r>
            <a:endParaRPr sz="1000">
              <a:solidFill>
                <a:srgbClr val="45C1C0"/>
              </a:solidFill>
            </a:endParaRPr>
          </a:p>
        </p:txBody>
      </p:sp>
      <p:sp>
        <p:nvSpPr>
          <p:cNvPr descr="title" id="932" name="Google Shape;932;p141"/>
          <p:cNvSpPr txBox="1"/>
          <p:nvPr/>
        </p:nvSpPr>
        <p:spPr>
          <a:xfrm>
            <a:off x="411950" y="576072"/>
            <a:ext cx="8320200" cy="50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Key Features</a:t>
            </a:r>
            <a:endParaRPr b="1" sz="2200">
              <a:solidFill>
                <a:schemeClr val="dk1"/>
              </a:solidFill>
              <a:latin typeface="Hanken Grotesk"/>
              <a:ea typeface="Hanken Grotesk"/>
              <a:cs typeface="Hanken Grotesk"/>
              <a:sym typeface="Hanken Grotesk"/>
            </a:endParaRPr>
          </a:p>
        </p:txBody>
      </p:sp>
      <p:sp>
        <p:nvSpPr>
          <p:cNvPr descr="chapter" id="933" name="Google Shape;933;p141"/>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Features</a:t>
            </a:r>
            <a:endParaRPr sz="1000">
              <a:solidFill>
                <a:schemeClr val="dk2"/>
              </a:solidFill>
              <a:latin typeface="Hanken Grotesk Medium"/>
              <a:ea typeface="Hanken Grotesk Medium"/>
              <a:cs typeface="Hanken Grotesk Medium"/>
              <a:sym typeface="Hanken Grotesk Medium"/>
            </a:endParaRPr>
          </a:p>
        </p:txBody>
      </p:sp>
      <p:pic>
        <p:nvPicPr>
          <p:cNvPr descr="logo" id="934" name="Google Shape;934;p141"/>
          <p:cNvPicPr preferRelativeResize="0"/>
          <p:nvPr/>
        </p:nvPicPr>
        <p:blipFill>
          <a:blip r:embed="rId3">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descr="title" id="939" name="Google Shape;939;p142"/>
          <p:cNvSpPr txBox="1"/>
          <p:nvPr/>
        </p:nvSpPr>
        <p:spPr>
          <a:xfrm>
            <a:off x="411950" y="576072"/>
            <a:ext cx="8320200" cy="50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Hanken Grotesk"/>
                <a:ea typeface="Hanken Grotesk"/>
                <a:cs typeface="Hanken Grotesk"/>
                <a:sym typeface="Hanken Grotesk"/>
              </a:rPr>
              <a:t>Brand Assets</a:t>
            </a:r>
            <a:endParaRPr b="1" sz="2200">
              <a:solidFill>
                <a:schemeClr val="dk1"/>
              </a:solidFill>
              <a:latin typeface="Hanken Grotesk"/>
              <a:ea typeface="Hanken Grotesk"/>
              <a:cs typeface="Hanken Grotesk"/>
              <a:sym typeface="Hanken Grotesk"/>
            </a:endParaRPr>
          </a:p>
        </p:txBody>
      </p:sp>
      <p:sp>
        <p:nvSpPr>
          <p:cNvPr descr="chapter" id="940" name="Google Shape;940;p142"/>
          <p:cNvSpPr txBox="1"/>
          <p:nvPr/>
        </p:nvSpPr>
        <p:spPr>
          <a:xfrm>
            <a:off x="411900" y="342900"/>
            <a:ext cx="41601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Branding</a:t>
            </a:r>
            <a:endParaRPr sz="1000">
              <a:solidFill>
                <a:schemeClr val="dk2"/>
              </a:solidFill>
              <a:latin typeface="Hanken Grotesk Medium"/>
              <a:ea typeface="Hanken Grotesk Medium"/>
              <a:cs typeface="Hanken Grotesk Medium"/>
              <a:sym typeface="Hanken Grotesk Medium"/>
            </a:endParaRPr>
          </a:p>
        </p:txBody>
      </p:sp>
      <p:sp>
        <p:nvSpPr>
          <p:cNvPr descr="header_0" id="941" name="Google Shape;941;p142"/>
          <p:cNvSpPr txBox="1"/>
          <p:nvPr>
            <p:ph idx="2" type="subTitle"/>
          </p:nvPr>
        </p:nvSpPr>
        <p:spPr>
          <a:xfrm>
            <a:off x="3244600" y="1381975"/>
            <a:ext cx="2655300" cy="340500"/>
          </a:xfrm>
          <a:prstGeom prst="rect">
            <a:avLst/>
          </a:prstGeom>
        </p:spPr>
        <p:txBody>
          <a:bodyPr anchorCtr="0" anchor="ctr" bIns="0" lIns="91425" spcFirstLastPara="1" rIns="91425" wrap="square" tIns="0">
            <a:noAutofit/>
          </a:bodyPr>
          <a:lstStyle/>
          <a:p>
            <a:pPr indent="0" lvl="0" marL="0" rtl="0" algn="l">
              <a:lnSpc>
                <a:spcPct val="100000"/>
              </a:lnSpc>
              <a:spcBef>
                <a:spcPts val="0"/>
              </a:spcBef>
              <a:spcAft>
                <a:spcPts val="1000"/>
              </a:spcAft>
              <a:buNone/>
            </a:pPr>
            <a:r>
              <a:rPr lang="en" sz="1000">
                <a:solidFill>
                  <a:schemeClr val="dk2"/>
                </a:solidFill>
              </a:rPr>
              <a:t>Logos</a:t>
            </a:r>
            <a:endParaRPr sz="1000">
              <a:solidFill>
                <a:schemeClr val="dk2"/>
              </a:solidFill>
            </a:endParaRPr>
          </a:p>
        </p:txBody>
      </p:sp>
      <p:sp>
        <p:nvSpPr>
          <p:cNvPr descr="header_1" id="942" name="Google Shape;942;p142"/>
          <p:cNvSpPr txBox="1"/>
          <p:nvPr>
            <p:ph idx="4" type="subTitle"/>
          </p:nvPr>
        </p:nvSpPr>
        <p:spPr>
          <a:xfrm>
            <a:off x="6076937" y="1381975"/>
            <a:ext cx="2655300" cy="340500"/>
          </a:xfrm>
          <a:prstGeom prst="rect">
            <a:avLst/>
          </a:prstGeom>
        </p:spPr>
        <p:txBody>
          <a:bodyPr anchorCtr="0" anchor="ctr" bIns="0" lIns="91425" spcFirstLastPara="1" rIns="91425" wrap="square" tIns="0">
            <a:noAutofit/>
          </a:bodyPr>
          <a:lstStyle/>
          <a:p>
            <a:pPr indent="0" lvl="0" marL="0" rtl="0" algn="l">
              <a:lnSpc>
                <a:spcPct val="100000"/>
              </a:lnSpc>
              <a:spcBef>
                <a:spcPts val="0"/>
              </a:spcBef>
              <a:spcAft>
                <a:spcPts val="1000"/>
              </a:spcAft>
              <a:buNone/>
            </a:pPr>
            <a:r>
              <a:rPr lang="en" sz="1000">
                <a:solidFill>
                  <a:schemeClr val="dk2"/>
                </a:solidFill>
              </a:rPr>
              <a:t>Brand Colors &amp; Typography</a:t>
            </a:r>
            <a:endParaRPr sz="1000">
              <a:solidFill>
                <a:schemeClr val="dk2"/>
              </a:solidFill>
            </a:endParaRPr>
          </a:p>
        </p:txBody>
      </p:sp>
      <p:sp>
        <p:nvSpPr>
          <p:cNvPr descr="header_3" id="943" name="Google Shape;943;p142"/>
          <p:cNvSpPr txBox="1"/>
          <p:nvPr>
            <p:ph idx="6" type="subTitle"/>
          </p:nvPr>
        </p:nvSpPr>
        <p:spPr>
          <a:xfrm>
            <a:off x="3244684" y="2954175"/>
            <a:ext cx="2655300" cy="340500"/>
          </a:xfrm>
          <a:prstGeom prst="rect">
            <a:avLst/>
          </a:prstGeom>
        </p:spPr>
        <p:txBody>
          <a:bodyPr anchorCtr="0" anchor="ctr" bIns="0" lIns="91425" spcFirstLastPara="1" rIns="91425" wrap="square" tIns="0">
            <a:noAutofit/>
          </a:bodyPr>
          <a:lstStyle/>
          <a:p>
            <a:pPr indent="0" lvl="0" marL="0" rtl="0" algn="l">
              <a:lnSpc>
                <a:spcPct val="100000"/>
              </a:lnSpc>
              <a:spcBef>
                <a:spcPts val="0"/>
              </a:spcBef>
              <a:spcAft>
                <a:spcPts val="1000"/>
              </a:spcAft>
              <a:buNone/>
            </a:pPr>
            <a:r>
              <a:rPr lang="en" sz="1000">
                <a:solidFill>
                  <a:schemeClr val="dk2"/>
                </a:solidFill>
              </a:rPr>
              <a:t>Press Photos</a:t>
            </a:r>
            <a:endParaRPr sz="1000">
              <a:solidFill>
                <a:schemeClr val="dk2"/>
              </a:solidFill>
            </a:endParaRPr>
          </a:p>
        </p:txBody>
      </p:sp>
      <p:sp>
        <p:nvSpPr>
          <p:cNvPr descr="header_4" id="944" name="Google Shape;944;p142"/>
          <p:cNvSpPr txBox="1"/>
          <p:nvPr>
            <p:ph idx="8" type="subTitle"/>
          </p:nvPr>
        </p:nvSpPr>
        <p:spPr>
          <a:xfrm>
            <a:off x="6077021" y="2954175"/>
            <a:ext cx="2655300" cy="340500"/>
          </a:xfrm>
          <a:prstGeom prst="rect">
            <a:avLst/>
          </a:prstGeom>
        </p:spPr>
        <p:txBody>
          <a:bodyPr anchorCtr="0" anchor="ctr" bIns="0" lIns="91425" spcFirstLastPara="1" rIns="91425" wrap="square" tIns="0">
            <a:noAutofit/>
          </a:bodyPr>
          <a:lstStyle/>
          <a:p>
            <a:pPr indent="0" lvl="0" marL="0" rtl="0" algn="l">
              <a:spcBef>
                <a:spcPts val="0"/>
              </a:spcBef>
              <a:spcAft>
                <a:spcPts val="1000"/>
              </a:spcAft>
              <a:buNone/>
            </a:pPr>
            <a:r>
              <a:rPr lang="en" sz="1000">
                <a:solidFill>
                  <a:schemeClr val="dk2"/>
                </a:solidFill>
              </a:rPr>
              <a:t>Social Media Graphics</a:t>
            </a:r>
            <a:endParaRPr sz="1000">
              <a:solidFill>
                <a:schemeClr val="dk2"/>
              </a:solidFill>
            </a:endParaRPr>
          </a:p>
        </p:txBody>
      </p:sp>
      <p:sp>
        <p:nvSpPr>
          <p:cNvPr descr="header_2" id="945" name="Google Shape;945;p142"/>
          <p:cNvSpPr txBox="1"/>
          <p:nvPr>
            <p:ph idx="13" type="subTitle"/>
          </p:nvPr>
        </p:nvSpPr>
        <p:spPr>
          <a:xfrm>
            <a:off x="412075" y="2954175"/>
            <a:ext cx="2655300" cy="340500"/>
          </a:xfrm>
          <a:prstGeom prst="rect">
            <a:avLst/>
          </a:prstGeom>
        </p:spPr>
        <p:txBody>
          <a:bodyPr anchorCtr="0" anchor="ctr" bIns="0" lIns="91425" spcFirstLastPara="1" rIns="91425" wrap="square" tIns="0">
            <a:noAutofit/>
          </a:bodyPr>
          <a:lstStyle/>
          <a:p>
            <a:pPr indent="0" lvl="0" marL="0" rtl="0" algn="l">
              <a:spcBef>
                <a:spcPts val="0"/>
              </a:spcBef>
              <a:spcAft>
                <a:spcPts val="1000"/>
              </a:spcAft>
              <a:buNone/>
            </a:pPr>
            <a:r>
              <a:rPr lang="en" sz="900">
                <a:solidFill>
                  <a:schemeClr val="dk2"/>
                </a:solidFill>
              </a:rPr>
              <a:t>Product Screenshots &amp; Mockups</a:t>
            </a:r>
            <a:endParaRPr sz="900">
              <a:solidFill>
                <a:schemeClr val="dk2"/>
              </a:solidFill>
            </a:endParaRPr>
          </a:p>
        </p:txBody>
      </p:sp>
      <p:sp>
        <p:nvSpPr>
          <p:cNvPr descr="detail_1" id="946" name="Google Shape;946;p142"/>
          <p:cNvSpPr txBox="1"/>
          <p:nvPr/>
        </p:nvSpPr>
        <p:spPr>
          <a:xfrm>
            <a:off x="6077085" y="1722475"/>
            <a:ext cx="2655300" cy="106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solidFill>
                  <a:schemeClr val="dk1"/>
                </a:solidFill>
                <a:latin typeface="Hanken Grotesk"/>
                <a:ea typeface="Hanken Grotesk"/>
                <a:cs typeface="Hanken Grotesk"/>
                <a:sym typeface="Hanken Grotesk"/>
              </a:rPr>
              <a:t>Official brand color palette and typography guidelines to maintain visual consistency in all communications. </a:t>
            </a:r>
            <a:r>
              <a:rPr lang="en" sz="900" u="sng">
                <a:solidFill>
                  <a:srgbClr val="45C1C0"/>
                </a:solidFill>
                <a:latin typeface="Hanken Grotesk"/>
                <a:ea typeface="Hanken Grotesk"/>
                <a:cs typeface="Hanken Grotesk"/>
                <a:sym typeface="Hanken Grotesk"/>
                <a:hlinkClick r:id="rId3">
                  <a:extLst>
                    <a:ext uri="{A12FA001-AC4F-418D-AE19-62706E023703}">
                      <ahyp:hlinkClr val="tx"/>
                    </a:ext>
                  </a:extLst>
                </a:hlinkClick>
              </a:rPr>
              <a:t>Download here.</a:t>
            </a:r>
            <a:endParaRPr sz="900">
              <a:solidFill>
                <a:srgbClr val="45C1C0"/>
              </a:solidFill>
              <a:latin typeface="Hanken Grotesk"/>
              <a:ea typeface="Hanken Grotesk"/>
              <a:cs typeface="Hanken Grotesk"/>
              <a:sym typeface="Hanken Grotesk"/>
            </a:endParaRPr>
          </a:p>
        </p:txBody>
      </p:sp>
      <p:sp>
        <p:nvSpPr>
          <p:cNvPr descr="detail_2" id="947" name="Google Shape;947;p142"/>
          <p:cNvSpPr txBox="1"/>
          <p:nvPr/>
        </p:nvSpPr>
        <p:spPr>
          <a:xfrm>
            <a:off x="411849" y="3294675"/>
            <a:ext cx="2655300" cy="106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solidFill>
                  <a:schemeClr val="dk1"/>
                </a:solidFill>
                <a:latin typeface="Hanken Grotesk"/>
                <a:ea typeface="Hanken Grotesk"/>
                <a:cs typeface="Hanken Grotesk"/>
                <a:sym typeface="Hanken Grotesk"/>
              </a:rPr>
              <a:t>High-quality images showcasing key features and user interfaces of the LaunchFamily platform. </a:t>
            </a:r>
            <a:r>
              <a:rPr b="1" lang="en" sz="900">
                <a:solidFill>
                  <a:schemeClr val="dk1"/>
                </a:solidFill>
                <a:latin typeface="Hanken Grotesk"/>
                <a:ea typeface="Hanken Grotesk"/>
                <a:cs typeface="Hanken Grotesk"/>
                <a:sym typeface="Hanken Grotesk"/>
              </a:rPr>
              <a:t>Available upon request. </a:t>
            </a:r>
            <a:endParaRPr b="1" sz="900">
              <a:solidFill>
                <a:schemeClr val="dk1"/>
              </a:solidFill>
              <a:latin typeface="Hanken Grotesk"/>
              <a:ea typeface="Hanken Grotesk"/>
              <a:cs typeface="Hanken Grotesk"/>
              <a:sym typeface="Hanken Grotesk"/>
            </a:endParaRPr>
          </a:p>
        </p:txBody>
      </p:sp>
      <p:sp>
        <p:nvSpPr>
          <p:cNvPr descr="detail_0" id="948" name="Google Shape;948;p142"/>
          <p:cNvSpPr txBox="1"/>
          <p:nvPr/>
        </p:nvSpPr>
        <p:spPr>
          <a:xfrm>
            <a:off x="3244538" y="1722475"/>
            <a:ext cx="2655300" cy="106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rPr lang="en" sz="900">
                <a:solidFill>
                  <a:schemeClr val="dk1"/>
                </a:solidFill>
                <a:latin typeface="Hanken Grotesk"/>
                <a:ea typeface="Hanken Grotesk"/>
                <a:cs typeface="Hanken Grotesk"/>
                <a:sym typeface="Hanken Grotesk"/>
              </a:rPr>
              <a:t>Includes horizontal, stacked, and icon versions of the LaunchFamily logo for versatile use across formats. </a:t>
            </a:r>
            <a:r>
              <a:rPr lang="en" sz="900" u="sng">
                <a:solidFill>
                  <a:srgbClr val="45C1C0"/>
                </a:solidFill>
                <a:latin typeface="Hanken Grotesk"/>
                <a:ea typeface="Hanken Grotesk"/>
                <a:cs typeface="Hanken Grotesk"/>
                <a:sym typeface="Hanken Grotesk"/>
                <a:hlinkClick r:id="rId4">
                  <a:extLst>
                    <a:ext uri="{A12FA001-AC4F-418D-AE19-62706E023703}">
                      <ahyp:hlinkClr val="tx"/>
                    </a:ext>
                  </a:extLst>
                </a:hlinkClick>
              </a:rPr>
              <a:t>Download here.</a:t>
            </a:r>
            <a:endParaRPr sz="900">
              <a:solidFill>
                <a:srgbClr val="45C1C0"/>
              </a:solidFill>
              <a:latin typeface="Hanken Grotesk"/>
              <a:ea typeface="Hanken Grotesk"/>
              <a:cs typeface="Hanken Grotesk"/>
              <a:sym typeface="Hanken Grotesk"/>
            </a:endParaRPr>
          </a:p>
        </p:txBody>
      </p:sp>
      <p:sp>
        <p:nvSpPr>
          <p:cNvPr descr="detail_3" id="949" name="Google Shape;949;p142"/>
          <p:cNvSpPr txBox="1"/>
          <p:nvPr/>
        </p:nvSpPr>
        <p:spPr>
          <a:xfrm>
            <a:off x="3244550" y="3294675"/>
            <a:ext cx="2655300" cy="106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200"/>
              </a:spcAft>
              <a:buNone/>
            </a:pPr>
            <a:r>
              <a:rPr lang="en" sz="900">
                <a:solidFill>
                  <a:schemeClr val="dk1"/>
                </a:solidFill>
                <a:latin typeface="Hanken Grotesk"/>
                <a:ea typeface="Hanken Grotesk"/>
                <a:cs typeface="Hanken Grotesk"/>
                <a:sym typeface="Hanken Grotesk"/>
              </a:rPr>
              <a:t>Professional photos of the founders </a:t>
            </a:r>
            <a:r>
              <a:rPr b="1" lang="en" sz="900">
                <a:solidFill>
                  <a:schemeClr val="dk1"/>
                </a:solidFill>
                <a:latin typeface="Hanken Grotesk"/>
                <a:ea typeface="Hanken Grotesk"/>
                <a:cs typeface="Hanken Grotesk"/>
                <a:sym typeface="Hanken Grotesk"/>
              </a:rPr>
              <a:t>available upon request</a:t>
            </a:r>
            <a:r>
              <a:rPr lang="en" sz="900">
                <a:solidFill>
                  <a:schemeClr val="dk1"/>
                </a:solidFill>
                <a:latin typeface="Hanken Grotesk"/>
                <a:ea typeface="Hanken Grotesk"/>
                <a:cs typeface="Hanken Grotesk"/>
                <a:sym typeface="Hanken Grotesk"/>
              </a:rPr>
              <a:t> for media use.</a:t>
            </a:r>
            <a:endParaRPr sz="900">
              <a:solidFill>
                <a:schemeClr val="dk1"/>
              </a:solidFill>
              <a:latin typeface="Hanken Grotesk"/>
              <a:ea typeface="Hanken Grotesk"/>
              <a:cs typeface="Hanken Grotesk"/>
              <a:sym typeface="Hanken Grotesk"/>
            </a:endParaRPr>
          </a:p>
        </p:txBody>
      </p:sp>
      <p:sp>
        <p:nvSpPr>
          <p:cNvPr descr="detail_4" id="950" name="Google Shape;950;p142"/>
          <p:cNvSpPr txBox="1"/>
          <p:nvPr/>
        </p:nvSpPr>
        <p:spPr>
          <a:xfrm>
            <a:off x="6077082" y="3294675"/>
            <a:ext cx="2655300" cy="1062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200"/>
              </a:spcAft>
              <a:buNone/>
            </a:pPr>
            <a:r>
              <a:rPr lang="en" sz="900">
                <a:solidFill>
                  <a:schemeClr val="dk1"/>
                </a:solidFill>
                <a:latin typeface="Hanken Grotesk"/>
                <a:ea typeface="Hanken Grotesk"/>
                <a:cs typeface="Hanken Grotesk"/>
                <a:sym typeface="Hanken Grotesk"/>
              </a:rPr>
              <a:t>Custom-designed graphics optimized for various social media platforms to enhance online presence. </a:t>
            </a:r>
            <a:r>
              <a:rPr b="1" lang="en" sz="900">
                <a:solidFill>
                  <a:schemeClr val="dk1"/>
                </a:solidFill>
                <a:latin typeface="Hanken Grotesk"/>
                <a:ea typeface="Hanken Grotesk"/>
                <a:cs typeface="Hanken Grotesk"/>
                <a:sym typeface="Hanken Grotesk"/>
              </a:rPr>
              <a:t>Available upon request. </a:t>
            </a:r>
            <a:endParaRPr b="1" sz="900">
              <a:solidFill>
                <a:schemeClr val="dk1"/>
              </a:solidFill>
              <a:latin typeface="Hanken Grotesk"/>
              <a:ea typeface="Hanken Grotesk"/>
              <a:cs typeface="Hanken Grotesk"/>
              <a:sym typeface="Hanken Grotesk"/>
            </a:endParaRPr>
          </a:p>
        </p:txBody>
      </p:sp>
      <p:pic>
        <p:nvPicPr>
          <p:cNvPr descr="Young designers discussing the color palette (Provided by Getty Images)" id="951" name="Google Shape;951;p142"/>
          <p:cNvPicPr preferRelativeResize="0"/>
          <p:nvPr/>
        </p:nvPicPr>
        <p:blipFill rotWithShape="1">
          <a:blip r:embed="rId5">
            <a:alphaModFix/>
          </a:blip>
          <a:srcRect b="9096" l="0" r="0" t="9096"/>
          <a:stretch/>
        </p:blipFill>
        <p:spPr>
          <a:xfrm>
            <a:off x="496475" y="1381975"/>
            <a:ext cx="2571000" cy="1402800"/>
          </a:xfrm>
          <a:prstGeom prst="roundRect">
            <a:avLst>
              <a:gd fmla="val 8533" name="adj"/>
            </a:avLst>
          </a:prstGeom>
          <a:noFill/>
          <a:ln>
            <a:noFill/>
          </a:ln>
        </p:spPr>
      </p:pic>
      <p:pic>
        <p:nvPicPr>
          <p:cNvPr descr="logo" id="952" name="Google Shape;952;p142"/>
          <p:cNvPicPr preferRelativeResize="0"/>
          <p:nvPr/>
        </p:nvPicPr>
        <p:blipFill>
          <a:blip r:embed="rId6">
            <a:alphaModFix/>
          </a:blip>
          <a:stretch>
            <a:fillRect/>
          </a:stretch>
        </p:blipFill>
        <p:spPr>
          <a:xfrm>
            <a:off x="488050" y="4799275"/>
            <a:ext cx="1371600" cy="146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43"/>
          <p:cNvSpPr/>
          <p:nvPr/>
        </p:nvSpPr>
        <p:spPr>
          <a:xfrm>
            <a:off x="0" y="-7850"/>
            <a:ext cx="30297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descr="title" id="958" name="Google Shape;958;p143"/>
          <p:cNvSpPr txBox="1"/>
          <p:nvPr/>
        </p:nvSpPr>
        <p:spPr>
          <a:xfrm>
            <a:off x="411950" y="576075"/>
            <a:ext cx="2334300" cy="39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Hanken Grotesk"/>
                <a:ea typeface="Hanken Grotesk"/>
                <a:cs typeface="Hanken Grotesk"/>
                <a:sym typeface="Hanken Grotesk"/>
              </a:rPr>
              <a:t>Press Quotes</a:t>
            </a:r>
            <a:endParaRPr b="1" sz="2200">
              <a:solidFill>
                <a:schemeClr val="dk2"/>
              </a:solidFill>
              <a:latin typeface="Hanken Grotesk"/>
              <a:ea typeface="Hanken Grotesk"/>
              <a:cs typeface="Hanken Grotesk"/>
              <a:sym typeface="Hanken Grotesk"/>
            </a:endParaRPr>
          </a:p>
        </p:txBody>
      </p:sp>
      <p:sp>
        <p:nvSpPr>
          <p:cNvPr descr="chapter" id="959" name="Google Shape;959;p143"/>
          <p:cNvSpPr txBox="1"/>
          <p:nvPr/>
        </p:nvSpPr>
        <p:spPr>
          <a:xfrm>
            <a:off x="411900" y="342900"/>
            <a:ext cx="2334300" cy="3003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900"/>
              </a:spcBef>
              <a:spcAft>
                <a:spcPts val="1200"/>
              </a:spcAft>
              <a:buNone/>
            </a:pPr>
            <a:r>
              <a:rPr lang="en" sz="1000">
                <a:solidFill>
                  <a:schemeClr val="dk2"/>
                </a:solidFill>
                <a:latin typeface="Hanken Grotesk Medium"/>
                <a:ea typeface="Hanken Grotesk Medium"/>
                <a:cs typeface="Hanken Grotesk Medium"/>
                <a:sym typeface="Hanken Grotesk Medium"/>
              </a:rPr>
              <a:t>Testimonials</a:t>
            </a:r>
            <a:endParaRPr sz="1000">
              <a:solidFill>
                <a:schemeClr val="dk2"/>
              </a:solidFill>
              <a:latin typeface="Hanken Grotesk Medium"/>
              <a:ea typeface="Hanken Grotesk Medium"/>
              <a:cs typeface="Hanken Grotesk Medium"/>
              <a:sym typeface="Hanken Grotesk Medium"/>
            </a:endParaRPr>
          </a:p>
        </p:txBody>
      </p:sp>
      <p:sp>
        <p:nvSpPr>
          <p:cNvPr descr="detail_0" id="960" name="Google Shape;960;p143"/>
          <p:cNvSpPr txBox="1"/>
          <p:nvPr>
            <p:ph idx="1" type="body"/>
          </p:nvPr>
        </p:nvSpPr>
        <p:spPr>
          <a:xfrm>
            <a:off x="3713425" y="1285500"/>
            <a:ext cx="4782600" cy="2572500"/>
          </a:xfrm>
          <a:prstGeom prst="rect">
            <a:avLst/>
          </a:prstGeom>
          <a:noFill/>
          <a:ln>
            <a:noFill/>
          </a:ln>
        </p:spPr>
        <p:txBody>
          <a:bodyPr anchorCtr="0" anchor="ctr" bIns="91425" lIns="91425" spcFirstLastPara="1" rIns="91425" wrap="square" tIns="91425">
            <a:noAutofit/>
          </a:bodyPr>
          <a:lstStyle/>
          <a:p>
            <a:pPr indent="0" lvl="0" marL="12700" rtl="0" algn="l">
              <a:lnSpc>
                <a:spcPct val="125000"/>
              </a:lnSpc>
              <a:spcBef>
                <a:spcPts val="0"/>
              </a:spcBef>
              <a:spcAft>
                <a:spcPts val="1200"/>
              </a:spcAft>
              <a:buClr>
                <a:schemeClr val="dk1"/>
              </a:buClr>
              <a:buSzPts val="1200"/>
              <a:buNone/>
            </a:pPr>
            <a:r>
              <a:rPr lang="en" sz="1600"/>
              <a:t>“LaunchFamily is like having a therapist, teacher, and best friend in your pocket.”</a:t>
            </a:r>
            <a:endParaRPr sz="1600">
              <a:solidFill>
                <a:schemeClr val="dk1"/>
              </a:solidFill>
              <a:latin typeface="Hanken Grotesk"/>
              <a:ea typeface="Hanken Grotesk"/>
              <a:cs typeface="Hanken Grotesk"/>
              <a:sym typeface="Hanken Grotesk"/>
            </a:endParaRPr>
          </a:p>
        </p:txBody>
      </p:sp>
      <p:sp>
        <p:nvSpPr>
          <p:cNvPr descr="source_0" id="961" name="Google Shape;961;p143"/>
          <p:cNvSpPr txBox="1"/>
          <p:nvPr>
            <p:ph idx="3" type="body"/>
          </p:nvPr>
        </p:nvSpPr>
        <p:spPr>
          <a:xfrm>
            <a:off x="6076525" y="4102000"/>
            <a:ext cx="2446500" cy="47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200"/>
              </a:spcAft>
              <a:buClr>
                <a:schemeClr val="accent4"/>
              </a:buClr>
              <a:buSzPts val="1400"/>
              <a:buNone/>
            </a:pPr>
            <a:r>
              <a:rPr lang="en" sz="1000">
                <a:solidFill>
                  <a:schemeClr val="dk2"/>
                </a:solidFill>
                <a:latin typeface="Hanken Grotesk"/>
                <a:ea typeface="Hanken Grotesk"/>
                <a:cs typeface="Hanken Grotesk"/>
                <a:sym typeface="Hanken Grotesk"/>
              </a:rPr>
              <a:t>Early user, mom of three</a:t>
            </a:r>
            <a:endParaRPr sz="1000">
              <a:solidFill>
                <a:schemeClr val="dk2"/>
              </a:solidFill>
              <a:latin typeface="Hanken Grotesk"/>
              <a:ea typeface="Hanken Grotesk"/>
              <a:cs typeface="Hanken Grotesk"/>
              <a:sym typeface="Hanken Grotesk"/>
            </a:endParaRPr>
          </a:p>
        </p:txBody>
      </p:sp>
      <p:grpSp>
        <p:nvGrpSpPr>
          <p:cNvPr id="962" name="Google Shape;962;p143"/>
          <p:cNvGrpSpPr/>
          <p:nvPr/>
        </p:nvGrpSpPr>
        <p:grpSpPr>
          <a:xfrm>
            <a:off x="5597606" y="4168460"/>
            <a:ext cx="339882" cy="339882"/>
            <a:chOff x="493775" y="3654750"/>
            <a:chExt cx="457200" cy="457200"/>
          </a:xfrm>
        </p:grpSpPr>
        <p:sp>
          <p:nvSpPr>
            <p:cNvPr id="963" name="Google Shape;963;p143"/>
            <p:cNvSpPr/>
            <p:nvPr/>
          </p:nvSpPr>
          <p:spPr>
            <a:xfrm>
              <a:off x="493775" y="3654750"/>
              <a:ext cx="457200" cy="457200"/>
            </a:xfrm>
            <a:prstGeom prst="ellipse">
              <a:avLst/>
            </a:prstGeom>
            <a:solidFill>
              <a:schemeClr val="lt2"/>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b="1" sz="2800">
                <a:solidFill>
                  <a:schemeClr val="accent1"/>
                </a:solidFill>
                <a:latin typeface="Hanken Grotesk"/>
                <a:ea typeface="Hanken Grotesk"/>
                <a:cs typeface="Hanken Grotesk"/>
                <a:sym typeface="Hanken Grotesk"/>
              </a:endParaRPr>
            </a:p>
          </p:txBody>
        </p:sp>
        <p:grpSp>
          <p:nvGrpSpPr>
            <p:cNvPr id="964" name="Google Shape;964;p143"/>
            <p:cNvGrpSpPr/>
            <p:nvPr/>
          </p:nvGrpSpPr>
          <p:grpSpPr>
            <a:xfrm>
              <a:off x="647168" y="3787883"/>
              <a:ext cx="150431" cy="190933"/>
              <a:chOff x="4358081" y="368450"/>
              <a:chExt cx="297000" cy="377041"/>
            </a:xfrm>
          </p:grpSpPr>
          <p:sp>
            <p:nvSpPr>
              <p:cNvPr id="965" name="Google Shape;965;p143"/>
              <p:cNvSpPr/>
              <p:nvPr/>
            </p:nvSpPr>
            <p:spPr>
              <a:xfrm>
                <a:off x="4425875" y="368450"/>
                <a:ext cx="161400" cy="16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966" name="Google Shape;966;p143"/>
              <p:cNvSpPr/>
              <p:nvPr/>
            </p:nvSpPr>
            <p:spPr>
              <a:xfrm rot="-5400000">
                <a:off x="4420331" y="510741"/>
                <a:ext cx="172500" cy="297000"/>
              </a:xfrm>
              <a:prstGeom prst="flowChartDelay">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grpSp>
      </p:grpSp>
      <p:pic>
        <p:nvPicPr>
          <p:cNvPr descr="logo" id="967" name="Google Shape;967;p143"/>
          <p:cNvPicPr preferRelativeResize="0"/>
          <p:nvPr/>
        </p:nvPicPr>
        <p:blipFill>
          <a:blip r:embed="rId3">
            <a:alphaModFix/>
          </a:blip>
          <a:stretch>
            <a:fillRect/>
          </a:stretch>
        </p:blipFill>
        <p:spPr>
          <a:xfrm>
            <a:off x="488050" y="4799275"/>
            <a:ext cx="1371600" cy="146304"/>
          </a:xfrm>
          <a:prstGeom prst="rect">
            <a:avLst/>
          </a:prstGeom>
          <a:noFill/>
          <a:ln>
            <a:noFill/>
          </a:ln>
        </p:spPr>
      </p:pic>
      <p:sp>
        <p:nvSpPr>
          <p:cNvPr id="968" name="Google Shape;968;p143"/>
          <p:cNvSpPr txBox="1"/>
          <p:nvPr/>
        </p:nvSpPr>
        <p:spPr>
          <a:xfrm>
            <a:off x="3295525" y="938600"/>
            <a:ext cx="417900" cy="654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3800" u="none" cap="none" strike="noStrike">
                <a:solidFill>
                  <a:srgbClr val="45C1C0"/>
                </a:solidFill>
                <a:latin typeface="Hanken Grotesk"/>
                <a:ea typeface="Hanken Grotesk"/>
                <a:cs typeface="Hanken Grotesk"/>
                <a:sym typeface="Hanken Grotesk"/>
              </a:rPr>
              <a:t>“</a:t>
            </a:r>
            <a:endParaRPr b="1" sz="3800">
              <a:solidFill>
                <a:srgbClr val="45C1C0"/>
              </a:solidFill>
              <a:latin typeface="Hanken Grotesk"/>
              <a:ea typeface="Hanken Grotesk"/>
              <a:cs typeface="Hanken Grotesk"/>
              <a:sym typeface="Hanken Grotesk"/>
            </a:endParaRPr>
          </a:p>
        </p:txBody>
      </p:sp>
    </p:spTree>
  </p:cSld>
  <p:clrMapOvr>
    <a:masterClrMapping/>
  </p:clrMapOvr>
</p:sld>
</file>

<file path=ppt/theme/theme1.xml><?xml version="1.0" encoding="utf-8"?>
<a:theme xmlns:a="http://schemas.openxmlformats.org/drawingml/2006/main" xmlns:r="http://schemas.openxmlformats.org/officeDocument/2006/relationships" name="Plus Default">
  <a:themeElements>
    <a:clrScheme name="Simple Light">
      <a:dk1>
        <a:srgbClr val="201C20"/>
      </a:dk1>
      <a:lt1>
        <a:srgbClr val="FFFFFF"/>
      </a:lt1>
      <a:dk2>
        <a:srgbClr val="7D7991"/>
      </a:dk2>
      <a:lt2>
        <a:srgbClr val="F0F0F0"/>
      </a:lt2>
      <a:accent1>
        <a:srgbClr val="7765E3"/>
      </a:accent1>
      <a:accent2>
        <a:srgbClr val="EF233C"/>
      </a:accent2>
      <a:accent3>
        <a:srgbClr val="A09CAB"/>
      </a:accent3>
      <a:accent4>
        <a:srgbClr val="DBD56E"/>
      </a:accent4>
      <a:accent5>
        <a:srgbClr val="7765E3"/>
      </a:accent5>
      <a:accent6>
        <a:srgbClr val="7765E3"/>
      </a:accent6>
      <a:hlink>
        <a:srgbClr val="7765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s Default">
  <a:themeElements>
    <a:clrScheme name="Simple Light">
      <a:dk1>
        <a:srgbClr val="201C20"/>
      </a:dk1>
      <a:lt1>
        <a:srgbClr val="FFFFFF"/>
      </a:lt1>
      <a:dk2>
        <a:srgbClr val="7D7991"/>
      </a:dk2>
      <a:lt2>
        <a:srgbClr val="F0F0F0"/>
      </a:lt2>
      <a:accent1>
        <a:srgbClr val="7765E3"/>
      </a:accent1>
      <a:accent2>
        <a:srgbClr val="EF233C"/>
      </a:accent2>
      <a:accent3>
        <a:srgbClr val="A09CAB"/>
      </a:accent3>
      <a:accent4>
        <a:srgbClr val="DBD56E"/>
      </a:accent4>
      <a:accent5>
        <a:srgbClr val="7765E3"/>
      </a:accent5>
      <a:accent6>
        <a:srgbClr val="7765E3"/>
      </a:accent6>
      <a:hlink>
        <a:srgbClr val="7765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lus Default">
  <a:themeElements>
    <a:clrScheme name="Simple Light">
      <a:dk1>
        <a:srgbClr val="201C20"/>
      </a:dk1>
      <a:lt1>
        <a:srgbClr val="FFFFFF"/>
      </a:lt1>
      <a:dk2>
        <a:srgbClr val="7D7991"/>
      </a:dk2>
      <a:lt2>
        <a:srgbClr val="F0F0F0"/>
      </a:lt2>
      <a:accent1>
        <a:srgbClr val="7765E3"/>
      </a:accent1>
      <a:accent2>
        <a:srgbClr val="EF233C"/>
      </a:accent2>
      <a:accent3>
        <a:srgbClr val="A09CAB"/>
      </a:accent3>
      <a:accent4>
        <a:srgbClr val="DBD56E"/>
      </a:accent4>
      <a:accent5>
        <a:srgbClr val="7765E3"/>
      </a:accent5>
      <a:accent6>
        <a:srgbClr val="7765E3"/>
      </a:accent6>
      <a:hlink>
        <a:srgbClr val="7765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lus Default">
  <a:themeElements>
    <a:clrScheme name="Simple Light">
      <a:dk1>
        <a:srgbClr val="201C20"/>
      </a:dk1>
      <a:lt1>
        <a:srgbClr val="FFFFFF"/>
      </a:lt1>
      <a:dk2>
        <a:srgbClr val="7D7991"/>
      </a:dk2>
      <a:lt2>
        <a:srgbClr val="F0F0F0"/>
      </a:lt2>
      <a:accent1>
        <a:srgbClr val="7765E3"/>
      </a:accent1>
      <a:accent2>
        <a:srgbClr val="EF233C"/>
      </a:accent2>
      <a:accent3>
        <a:srgbClr val="A09CAB"/>
      </a:accent3>
      <a:accent4>
        <a:srgbClr val="DBD56E"/>
      </a:accent4>
      <a:accent5>
        <a:srgbClr val="7765E3"/>
      </a:accent5>
      <a:accent6>
        <a:srgbClr val="7765E3"/>
      </a:accent6>
      <a:hlink>
        <a:srgbClr val="7765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Plus Default">
  <a:themeElements>
    <a:clrScheme name="Simple Light">
      <a:dk1>
        <a:srgbClr val="201C20"/>
      </a:dk1>
      <a:lt1>
        <a:srgbClr val="FFFFFF"/>
      </a:lt1>
      <a:dk2>
        <a:srgbClr val="7D7991"/>
      </a:dk2>
      <a:lt2>
        <a:srgbClr val="F0F0F0"/>
      </a:lt2>
      <a:accent1>
        <a:srgbClr val="7765E3"/>
      </a:accent1>
      <a:accent2>
        <a:srgbClr val="EF233C"/>
      </a:accent2>
      <a:accent3>
        <a:srgbClr val="A09CAB"/>
      </a:accent3>
      <a:accent4>
        <a:srgbClr val="DBD56E"/>
      </a:accent4>
      <a:accent5>
        <a:srgbClr val="7765E3"/>
      </a:accent5>
      <a:accent6>
        <a:srgbClr val="7765E3"/>
      </a:accent6>
      <a:hlink>
        <a:srgbClr val="7765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